
<file path=[Content_Types].xml><?xml version="1.0" encoding="utf-8"?>
<Types xmlns="http://schemas.openxmlformats.org/package/2006/content-types">
  <Default Extension="bmp" ContentType="image/bmp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257" r:id="rId3"/>
    <p:sldId id="281" r:id="rId4"/>
    <p:sldId id="282" r:id="rId5"/>
    <p:sldId id="476" r:id="rId6"/>
    <p:sldId id="477" r:id="rId7"/>
    <p:sldId id="485" r:id="rId8"/>
    <p:sldId id="862" r:id="rId9"/>
    <p:sldId id="1243" r:id="rId10"/>
    <p:sldId id="939" r:id="rId11"/>
    <p:sldId id="1249" r:id="rId12"/>
    <p:sldId id="272" r:id="rId13"/>
    <p:sldId id="933" r:id="rId14"/>
    <p:sldId id="500" r:id="rId15"/>
    <p:sldId id="1235" r:id="rId16"/>
    <p:sldId id="1236" r:id="rId17"/>
    <p:sldId id="969" r:id="rId18"/>
    <p:sldId id="420" r:id="rId19"/>
    <p:sldId id="421" r:id="rId20"/>
    <p:sldId id="422" r:id="rId21"/>
    <p:sldId id="423" r:id="rId22"/>
    <p:sldId id="425" r:id="rId23"/>
    <p:sldId id="424" r:id="rId24"/>
    <p:sldId id="426" r:id="rId25"/>
    <p:sldId id="1241" r:id="rId26"/>
    <p:sldId id="1237" r:id="rId27"/>
    <p:sldId id="1238" r:id="rId28"/>
    <p:sldId id="1240" r:id="rId29"/>
    <p:sldId id="1244" r:id="rId30"/>
    <p:sldId id="1245" r:id="rId31"/>
    <p:sldId id="1250" r:id="rId32"/>
    <p:sldId id="900" r:id="rId33"/>
    <p:sldId id="901" r:id="rId34"/>
    <p:sldId id="945" r:id="rId35"/>
    <p:sldId id="951" r:id="rId36"/>
    <p:sldId id="946" r:id="rId37"/>
    <p:sldId id="947" r:id="rId38"/>
    <p:sldId id="952" r:id="rId39"/>
    <p:sldId id="948" r:id="rId40"/>
    <p:sldId id="954" r:id="rId41"/>
    <p:sldId id="955" r:id="rId42"/>
    <p:sldId id="956" r:id="rId43"/>
    <p:sldId id="957" r:id="rId44"/>
    <p:sldId id="959" r:id="rId45"/>
    <p:sldId id="950" r:id="rId46"/>
    <p:sldId id="960" r:id="rId47"/>
    <p:sldId id="961" r:id="rId48"/>
    <p:sldId id="962" r:id="rId49"/>
    <p:sldId id="964" r:id="rId50"/>
    <p:sldId id="965" r:id="rId51"/>
    <p:sldId id="966" r:id="rId52"/>
    <p:sldId id="920" r:id="rId53"/>
    <p:sldId id="921" r:id="rId54"/>
    <p:sldId id="926" r:id="rId55"/>
    <p:sldId id="967" r:id="rId56"/>
    <p:sldId id="968" r:id="rId57"/>
    <p:sldId id="497" r:id="rId58"/>
    <p:sldId id="1251" r:id="rId59"/>
    <p:sldId id="498" r:id="rId60"/>
    <p:sldId id="541" r:id="rId61"/>
    <p:sldId id="1246" r:id="rId62"/>
    <p:sldId id="1247" r:id="rId63"/>
    <p:sldId id="543" r:id="rId64"/>
    <p:sldId id="1248" r:id="rId65"/>
    <p:sldId id="287" r:id="rId66"/>
    <p:sldId id="387" r:id="rId67"/>
    <p:sldId id="368" r:id="rId68"/>
    <p:sldId id="447" r:id="rId69"/>
    <p:sldId id="525" r:id="rId70"/>
    <p:sldId id="1252" r:id="rId71"/>
    <p:sldId id="942" r:id="rId72"/>
    <p:sldId id="943" r:id="rId73"/>
    <p:sldId id="312" r:id="rId74"/>
    <p:sldId id="301" r:id="rId75"/>
    <p:sldId id="453" r:id="rId76"/>
    <p:sldId id="861" r:id="rId77"/>
    <p:sldId id="449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</p14:sldIdLst>
        </p14:section>
        <p14:section name="Logistics" id="{E9F581DF-FD09-4F6A-8CEC-35F6CB0B3710}">
          <p14:sldIdLst>
            <p14:sldId id="257"/>
            <p14:sldId id="281"/>
            <p14:sldId id="282"/>
            <p14:sldId id="476"/>
          </p14:sldIdLst>
        </p14:section>
        <p14:section name="Part0: UPDATES" id="{962910D2-B840-4F0D-9EF2-6FFFF694824D}">
          <p14:sldIdLst>
            <p14:sldId id="477"/>
            <p14:sldId id="485"/>
            <p14:sldId id="862"/>
            <p14:sldId id="1243"/>
            <p14:sldId id="939"/>
          </p14:sldIdLst>
        </p14:section>
        <p14:section name="Part1: Fault Handler II" id="{9C7911FF-DE89-40DF-B9A7-F91447754651}">
          <p14:sldIdLst>
            <p14:sldId id="1249"/>
            <p14:sldId id="272"/>
            <p14:sldId id="933"/>
            <p14:sldId id="500"/>
            <p14:sldId id="1235"/>
            <p14:sldId id="1236"/>
            <p14:sldId id="969"/>
            <p14:sldId id="420"/>
            <p14:sldId id="421"/>
            <p14:sldId id="422"/>
            <p14:sldId id="423"/>
            <p14:sldId id="425"/>
            <p14:sldId id="424"/>
            <p14:sldId id="426"/>
            <p14:sldId id="1241"/>
            <p14:sldId id="1237"/>
            <p14:sldId id="1238"/>
            <p14:sldId id="1240"/>
            <p14:sldId id="1244"/>
            <p14:sldId id="1245"/>
          </p14:sldIdLst>
        </p14:section>
        <p14:section name="Part2: BSD Scheduler" id="{E760A280-81EA-4F06-9932-E9FBBC5C4FF4}">
          <p14:sldIdLst>
            <p14:sldId id="1250"/>
            <p14:sldId id="900"/>
            <p14:sldId id="901"/>
            <p14:sldId id="945"/>
            <p14:sldId id="951"/>
            <p14:sldId id="946"/>
            <p14:sldId id="947"/>
            <p14:sldId id="952"/>
            <p14:sldId id="948"/>
            <p14:sldId id="954"/>
            <p14:sldId id="955"/>
            <p14:sldId id="956"/>
            <p14:sldId id="957"/>
            <p14:sldId id="959"/>
            <p14:sldId id="950"/>
            <p14:sldId id="960"/>
            <p14:sldId id="961"/>
            <p14:sldId id="962"/>
            <p14:sldId id="964"/>
            <p14:sldId id="965"/>
            <p14:sldId id="966"/>
            <p14:sldId id="920"/>
            <p14:sldId id="921"/>
            <p14:sldId id="926"/>
            <p14:sldId id="967"/>
            <p14:sldId id="968"/>
            <p14:sldId id="497"/>
          </p14:sldIdLst>
        </p14:section>
        <p14:section name="Overall Testing" id="{848CFE4D-0A37-4BF5-A235-28A7947596FE}">
          <p14:sldIdLst>
            <p14:sldId id="1251"/>
            <p14:sldId id="498"/>
            <p14:sldId id="541"/>
            <p14:sldId id="1246"/>
            <p14:sldId id="1247"/>
            <p14:sldId id="543"/>
            <p14:sldId id="1248"/>
          </p14:sldIdLst>
        </p14:section>
        <p14:section name="Bonuses" id="{B529DCBB-E8DC-4A3C-8814-C5DC9DE3BC31}">
          <p14:sldIdLst>
            <p14:sldId id="287"/>
            <p14:sldId id="387"/>
            <p14:sldId id="368"/>
            <p14:sldId id="447"/>
            <p14:sldId id="525"/>
          </p14:sldIdLst>
        </p14:section>
        <p14:section name="Summary &amp; Guide" id="{1F356856-66AB-48E2-B9F3-8F7FB18BDE3E}">
          <p14:sldIdLst>
            <p14:sldId id="1252"/>
            <p14:sldId id="942"/>
            <p14:sldId id="943"/>
            <p14:sldId id="312"/>
            <p14:sldId id="301"/>
          </p14:sldIdLst>
        </p14:section>
        <p14:section name="How to Submit?" id="{A5EEFB45-3FD7-43C0-8000-7DDC5E29E4A0}">
          <p14:sldIdLst>
            <p14:sldId id="453"/>
            <p14:sldId id="861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923"/>
    <a:srgbClr val="F79646"/>
    <a:srgbClr val="0066FF"/>
    <a:srgbClr val="FF0000"/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2A4A1-D5BB-43A6-ACBC-9812819F9BC1}" v="5706" dt="2023-11-28T05:10:35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62" autoAdjust="0"/>
  </p:normalViewPr>
  <p:slideViewPr>
    <p:cSldViewPr snapToGrid="0">
      <p:cViewPr varScale="1">
        <p:scale>
          <a:sx n="79" d="100"/>
          <a:sy n="79" d="100"/>
        </p:scale>
        <p:origin x="288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ADC2A4A1-D5BB-43A6-ACBC-9812819F9BC1}"/>
    <pc:docChg chg="undo redo custSel addSld delSld modSld sldOrd addSection delSection modSection">
      <pc:chgData name="Ahmed Salah ELDin" userId="68850134-226f-4097-a9a8-787fd6814b0e" providerId="ADAL" clId="{ADC2A4A1-D5BB-43A6-ACBC-9812819F9BC1}" dt="2023-11-28T05:10:35.982" v="12397"/>
      <pc:docMkLst>
        <pc:docMk/>
      </pc:docMkLst>
      <pc:sldChg chg="modSp mod">
        <pc:chgData name="Ahmed Salah ELDin" userId="68850134-226f-4097-a9a8-787fd6814b0e" providerId="ADAL" clId="{ADC2A4A1-D5BB-43A6-ACBC-9812819F9BC1}" dt="2023-11-14T21:14:47.266" v="25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ADC2A4A1-D5BB-43A6-ACBC-9812819F9BC1}" dt="2023-11-14T21:14:47.266" v="25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ADC2A4A1-D5BB-43A6-ACBC-9812819F9BC1}" dt="2023-11-24T23:49:34.703" v="7008"/>
        <pc:sldMkLst>
          <pc:docMk/>
          <pc:sldMk cId="3835006274" sldId="257"/>
        </pc:sldMkLst>
        <pc:spChg chg="mod">
          <ac:chgData name="Ahmed Salah ELDin" userId="68850134-226f-4097-a9a8-787fd6814b0e" providerId="ADAL" clId="{ADC2A4A1-D5BB-43A6-ACBC-9812819F9BC1}" dt="2023-11-24T23:49:10.554" v="7004" actId="20577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Anim">
        <pc:chgData name="Ahmed Salah ELDin" userId="68850134-226f-4097-a9a8-787fd6814b0e" providerId="ADAL" clId="{ADC2A4A1-D5BB-43A6-ACBC-9812819F9BC1}" dt="2023-11-27T21:28:00.445" v="9512" actId="14100"/>
        <pc:sldMkLst>
          <pc:docMk/>
          <pc:sldMk cId="0" sldId="272"/>
        </pc:sldMkLst>
        <pc:spChg chg="add mod">
          <ac:chgData name="Ahmed Salah ELDin" userId="68850134-226f-4097-a9a8-787fd6814b0e" providerId="ADAL" clId="{ADC2A4A1-D5BB-43A6-ACBC-9812819F9BC1}" dt="2023-11-27T21:27:55.765" v="9511" actId="1076"/>
          <ac:spMkLst>
            <pc:docMk/>
            <pc:sldMk cId="0" sldId="272"/>
            <ac:spMk id="15" creationId="{4743C8A2-FB75-4367-AA3B-9D16E0BA3092}"/>
          </ac:spMkLst>
        </pc:spChg>
        <pc:picChg chg="add mod">
          <ac:chgData name="Ahmed Salah ELDin" userId="68850134-226f-4097-a9a8-787fd6814b0e" providerId="ADAL" clId="{ADC2A4A1-D5BB-43A6-ACBC-9812819F9BC1}" dt="2023-11-27T21:28:00.445" v="9512" actId="14100"/>
          <ac:picMkLst>
            <pc:docMk/>
            <pc:sldMk cId="0" sldId="272"/>
            <ac:picMk id="16" creationId="{232B7D3A-D921-083A-4E48-CE29F3D9353A}"/>
          </ac:picMkLst>
        </pc:picChg>
      </pc:sldChg>
      <pc:sldChg chg="modSp mod modAnim">
        <pc:chgData name="Ahmed Salah ELDin" userId="68850134-226f-4097-a9a8-787fd6814b0e" providerId="ADAL" clId="{ADC2A4A1-D5BB-43A6-ACBC-9812819F9BC1}" dt="2023-11-27T19:03:01.316" v="9060" actId="14100"/>
        <pc:sldMkLst>
          <pc:docMk/>
          <pc:sldMk cId="0" sldId="281"/>
        </pc:sldMkLst>
        <pc:spChg chg="mod">
          <ac:chgData name="Ahmed Salah ELDin" userId="68850134-226f-4097-a9a8-787fd6814b0e" providerId="ADAL" clId="{ADC2A4A1-D5BB-43A6-ACBC-9812819F9BC1}" dt="2023-11-27T19:03:01.316" v="9060" actId="14100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Ahmed Salah ELDin" userId="68850134-226f-4097-a9a8-787fd6814b0e" providerId="ADAL" clId="{ADC2A4A1-D5BB-43A6-ACBC-9812819F9BC1}" dt="2023-11-27T19:05:27.822" v="9169" actId="20577"/>
        <pc:sldMkLst>
          <pc:docMk/>
          <pc:sldMk cId="959200356" sldId="282"/>
        </pc:sldMkLst>
        <pc:spChg chg="mod">
          <ac:chgData name="Ahmed Salah ELDin" userId="68850134-226f-4097-a9a8-787fd6814b0e" providerId="ADAL" clId="{ADC2A4A1-D5BB-43A6-ACBC-9812819F9BC1}" dt="2023-11-27T19:05:27.822" v="9169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DC2A4A1-D5BB-43A6-ACBC-9812819F9BC1}" dt="2023-11-27T19:05:04.714" v="9155" actId="1076"/>
          <ac:spMkLst>
            <pc:docMk/>
            <pc:sldMk cId="959200356" sldId="282"/>
            <ac:spMk id="6" creationId="{8CAA3D32-FF05-983F-4278-034AFF650CAE}"/>
          </ac:spMkLst>
        </pc:spChg>
      </pc:sldChg>
      <pc:sldChg chg="delSp modSp add mod">
        <pc:chgData name="Ahmed Salah ELDin" userId="68850134-226f-4097-a9a8-787fd6814b0e" providerId="ADAL" clId="{ADC2A4A1-D5BB-43A6-ACBC-9812819F9BC1}" dt="2023-11-16T00:57:06.690" v="6178" actId="478"/>
        <pc:sldMkLst>
          <pc:docMk/>
          <pc:sldMk cId="168089655" sldId="287"/>
        </pc:sldMkLst>
        <pc:spChg chg="del">
          <ac:chgData name="Ahmed Salah ELDin" userId="68850134-226f-4097-a9a8-787fd6814b0e" providerId="ADAL" clId="{ADC2A4A1-D5BB-43A6-ACBC-9812819F9BC1}" dt="2023-11-16T00:57:06.690" v="6178" actId="478"/>
          <ac:spMkLst>
            <pc:docMk/>
            <pc:sldMk cId="168089655" sldId="287"/>
            <ac:spMk id="4" creationId="{EAFC057B-9B74-4A42-ADD3-FBEEAB3EC3CF}"/>
          </ac:spMkLst>
        </pc:spChg>
        <pc:spChg chg="mod">
          <ac:chgData name="Ahmed Salah ELDin" userId="68850134-226f-4097-a9a8-787fd6814b0e" providerId="ADAL" clId="{ADC2A4A1-D5BB-43A6-ACBC-9812819F9BC1}" dt="2023-11-16T00:57:03.174" v="6177" actId="20577"/>
          <ac:spMkLst>
            <pc:docMk/>
            <pc:sldMk cId="168089655" sldId="287"/>
            <ac:spMk id="6" creationId="{00000000-0000-0000-0000-000000000000}"/>
          </ac:spMkLst>
        </pc:sp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32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3433629793" sldId="333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34"/>
        </pc:sldMkLst>
      </pc:sldChg>
      <pc:sldChg chg="modSp add mod">
        <pc:chgData name="Ahmed Salah ELDin" userId="68850134-226f-4097-a9a8-787fd6814b0e" providerId="ADAL" clId="{ADC2A4A1-D5BB-43A6-ACBC-9812819F9BC1}" dt="2023-11-24T23:46:25.422" v="6966" actId="20577"/>
        <pc:sldMkLst>
          <pc:docMk/>
          <pc:sldMk cId="0" sldId="368"/>
        </pc:sldMkLst>
        <pc:spChg chg="mod">
          <ac:chgData name="Ahmed Salah ELDin" userId="68850134-226f-4097-a9a8-787fd6814b0e" providerId="ADAL" clId="{ADC2A4A1-D5BB-43A6-ACBC-9812819F9BC1}" dt="2023-11-24T23:46:25.422" v="6966" actId="20577"/>
          <ac:spMkLst>
            <pc:docMk/>
            <pc:sldMk cId="0" sldId="368"/>
            <ac:spMk id="3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6T01:00:52.617" v="6218" actId="1076"/>
          <ac:spMkLst>
            <pc:docMk/>
            <pc:sldMk cId="0" sldId="368"/>
            <ac:spMk id="5" creationId="{93961C39-6FCD-4C9B-B77B-AC0EADDFB8FD}"/>
          </ac:spMkLst>
        </pc:spChg>
        <pc:spChg chg="mod">
          <ac:chgData name="Ahmed Salah ELDin" userId="68850134-226f-4097-a9a8-787fd6814b0e" providerId="ADAL" clId="{ADC2A4A1-D5BB-43A6-ACBC-9812819F9BC1}" dt="2023-11-16T01:00:52.617" v="6218" actId="1076"/>
          <ac:spMkLst>
            <pc:docMk/>
            <pc:sldMk cId="0" sldId="368"/>
            <ac:spMk id="6" creationId="{C98CAD15-054B-41D2-9602-DDE6AC85D9B5}"/>
          </ac:spMkLst>
        </pc:spChg>
        <pc:spChg chg="mod">
          <ac:chgData name="Ahmed Salah ELDin" userId="68850134-226f-4097-a9a8-787fd6814b0e" providerId="ADAL" clId="{ADC2A4A1-D5BB-43A6-ACBC-9812819F9BC1}" dt="2023-11-16T00:58:51.018" v="6198" actId="1076"/>
          <ac:spMkLst>
            <pc:docMk/>
            <pc:sldMk cId="0" sldId="368"/>
            <ac:spMk id="7" creationId="{B23D14A8-1D2C-4743-86BE-FD902510601B}"/>
          </ac:spMkLst>
        </pc:spChg>
        <pc:spChg chg="mod">
          <ac:chgData name="Ahmed Salah ELDin" userId="68850134-226f-4097-a9a8-787fd6814b0e" providerId="ADAL" clId="{ADC2A4A1-D5BB-43A6-ACBC-9812819F9BC1}" dt="2023-11-16T01:00:46.583" v="6217" actId="1076"/>
          <ac:spMkLst>
            <pc:docMk/>
            <pc:sldMk cId="0" sldId="368"/>
            <ac:spMk id="8" creationId="{02DF868C-3D99-4D77-8E31-32BD519254F4}"/>
          </ac:spMkLst>
        </pc:spChg>
        <pc:spChg chg="mod">
          <ac:chgData name="Ahmed Salah ELDin" userId="68850134-226f-4097-a9a8-787fd6814b0e" providerId="ADAL" clId="{ADC2A4A1-D5BB-43A6-ACBC-9812819F9BC1}" dt="2023-11-16T01:00:43.271" v="6216" actId="1076"/>
          <ac:spMkLst>
            <pc:docMk/>
            <pc:sldMk cId="0" sldId="368"/>
            <ac:spMk id="9" creationId="{3D41BE6D-F590-4240-8D28-77B605089041}"/>
          </ac:spMkLst>
        </pc:spChg>
      </pc:sldChg>
      <pc:sldChg chg="modSp add mod">
        <pc:chgData name="Ahmed Salah ELDin" userId="68850134-226f-4097-a9a8-787fd6814b0e" providerId="ADAL" clId="{ADC2A4A1-D5BB-43A6-ACBC-9812819F9BC1}" dt="2023-11-24T23:45:40.685" v="6954" actId="20577"/>
        <pc:sldMkLst>
          <pc:docMk/>
          <pc:sldMk cId="0" sldId="387"/>
        </pc:sldMkLst>
        <pc:spChg chg="mod">
          <ac:chgData name="Ahmed Salah ELDin" userId="68850134-226f-4097-a9a8-787fd6814b0e" providerId="ADAL" clId="{ADC2A4A1-D5BB-43A6-ACBC-9812819F9BC1}" dt="2023-11-24T23:45:40.685" v="6954" actId="20577"/>
          <ac:spMkLst>
            <pc:docMk/>
            <pc:sldMk cId="0" sldId="387"/>
            <ac:spMk id="3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6T01:01:01.275" v="6219" actId="1076"/>
          <ac:spMkLst>
            <pc:docMk/>
            <pc:sldMk cId="0" sldId="387"/>
            <ac:spMk id="5" creationId="{F694CD2C-353E-499A-BAD0-E68E5713A8C6}"/>
          </ac:spMkLst>
        </pc:sp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90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91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92"/>
        </pc:sldMkLst>
      </pc:sldChg>
      <pc:sldChg chg="modSp add del mod ord">
        <pc:chgData name="Ahmed Salah ELDin" userId="68850134-226f-4097-a9a8-787fd6814b0e" providerId="ADAL" clId="{ADC2A4A1-D5BB-43A6-ACBC-9812819F9BC1}" dt="2023-11-15T22:40:34.157" v="4714" actId="47"/>
        <pc:sldMkLst>
          <pc:docMk/>
          <pc:sldMk cId="856878619" sldId="419"/>
        </pc:sldMkLst>
        <pc:spChg chg="mod">
          <ac:chgData name="Ahmed Salah ELDin" userId="68850134-226f-4097-a9a8-787fd6814b0e" providerId="ADAL" clId="{ADC2A4A1-D5BB-43A6-ACBC-9812819F9BC1}" dt="2023-11-15T22:33:21.831" v="4633" actId="20577"/>
          <ac:spMkLst>
            <pc:docMk/>
            <pc:sldMk cId="856878619" sldId="419"/>
            <ac:spMk id="2" creationId="{D62D2798-B522-492C-95EB-DEDF30CD5696}"/>
          </ac:spMkLst>
        </pc:spChg>
        <pc:spChg chg="mod">
          <ac:chgData name="Ahmed Salah ELDin" userId="68850134-226f-4097-a9a8-787fd6814b0e" providerId="ADAL" clId="{ADC2A4A1-D5BB-43A6-ACBC-9812819F9BC1}" dt="2023-11-15T19:23:27.333" v="4288" actId="403"/>
          <ac:spMkLst>
            <pc:docMk/>
            <pc:sldMk cId="856878619" sldId="419"/>
            <ac:spMk id="3" creationId="{AE55608E-2543-4D51-BCE7-B6508928B37D}"/>
          </ac:spMkLst>
        </pc:spChg>
        <pc:picChg chg="mod">
          <ac:chgData name="Ahmed Salah ELDin" userId="68850134-226f-4097-a9a8-787fd6814b0e" providerId="ADAL" clId="{ADC2A4A1-D5BB-43A6-ACBC-9812819F9BC1}" dt="2023-11-15T19:23:42.758" v="4290" actId="1076"/>
          <ac:picMkLst>
            <pc:docMk/>
            <pc:sldMk cId="856878619" sldId="419"/>
            <ac:picMk id="5" creationId="{69CADCB8-6808-433A-BFD9-5A233FA68ECA}"/>
          </ac:picMkLst>
        </pc:picChg>
      </pc:sldChg>
      <pc:sldChg chg="modSp add mod">
        <pc:chgData name="Ahmed Salah ELDin" userId="68850134-226f-4097-a9a8-787fd6814b0e" providerId="ADAL" clId="{ADC2A4A1-D5BB-43A6-ACBC-9812819F9BC1}" dt="2023-11-15T23:01:49.049" v="4856"/>
        <pc:sldMkLst>
          <pc:docMk/>
          <pc:sldMk cId="3444178562" sldId="420"/>
        </pc:sldMkLst>
        <pc:spChg chg="mod">
          <ac:chgData name="Ahmed Salah ELDin" userId="68850134-226f-4097-a9a8-787fd6814b0e" providerId="ADAL" clId="{ADC2A4A1-D5BB-43A6-ACBC-9812819F9BC1}" dt="2023-11-15T23:01:49.049" v="4856"/>
          <ac:spMkLst>
            <pc:docMk/>
            <pc:sldMk cId="3444178562" sldId="420"/>
            <ac:spMk id="2" creationId="{5BF84BF7-E9B6-4529-8A31-835F285F1516}"/>
          </ac:spMkLst>
        </pc:spChg>
        <pc:spChg chg="mod">
          <ac:chgData name="Ahmed Salah ELDin" userId="68850134-226f-4097-a9a8-787fd6814b0e" providerId="ADAL" clId="{ADC2A4A1-D5BB-43A6-ACBC-9812819F9BC1}" dt="2023-11-15T19:25:07.167" v="4302" actId="6549"/>
          <ac:spMkLst>
            <pc:docMk/>
            <pc:sldMk cId="3444178562" sldId="420"/>
            <ac:spMk id="3" creationId="{8483B70B-3146-4890-85A8-51773A165E7A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6" creationId="{AE26C3DB-EBF6-4511-9339-BB7590CE8369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58" creationId="{13802D09-70A7-425B-87F2-FCD282CD49DD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60" creationId="{1E53AFE9-5364-4271-B105-F5043A53D9C9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61" creationId="{4501EB62-E50A-4913-8F0D-ACC880B5F118}"/>
          </ac:spMkLst>
        </pc:spChg>
        <pc:grpChg chg="mod">
          <ac:chgData name="Ahmed Salah ELDin" userId="68850134-226f-4097-a9a8-787fd6814b0e" providerId="ADAL" clId="{ADC2A4A1-D5BB-43A6-ACBC-9812819F9BC1}" dt="2023-11-15T19:25:12.078" v="4303" actId="1076"/>
          <ac:grpSpMkLst>
            <pc:docMk/>
            <pc:sldMk cId="3444178562" sldId="420"/>
            <ac:grpSpMk id="55" creationId="{F5A52855-F301-472D-814D-A446F67B1C8C}"/>
          </ac:grpSpMkLst>
        </pc:grpChg>
        <pc:grpChg chg="mod">
          <ac:chgData name="Ahmed Salah ELDin" userId="68850134-226f-4097-a9a8-787fd6814b0e" providerId="ADAL" clId="{ADC2A4A1-D5BB-43A6-ACBC-9812819F9BC1}" dt="2023-11-15T19:25:12.078" v="4303" actId="1076"/>
          <ac:grpSpMkLst>
            <pc:docMk/>
            <pc:sldMk cId="3444178562" sldId="420"/>
            <ac:grpSpMk id="56" creationId="{70FEEBCE-624D-404E-BECE-270DC368A236}"/>
          </ac:grpSpMkLst>
        </pc:grpChg>
        <pc:grpChg chg="mod">
          <ac:chgData name="Ahmed Salah ELDin" userId="68850134-226f-4097-a9a8-787fd6814b0e" providerId="ADAL" clId="{ADC2A4A1-D5BB-43A6-ACBC-9812819F9BC1}" dt="2023-11-15T19:25:12.078" v="4303" actId="1076"/>
          <ac:grpSpMkLst>
            <pc:docMk/>
            <pc:sldMk cId="3444178562" sldId="420"/>
            <ac:grpSpMk id="64" creationId="{E6A3F740-2C2C-4889-B5B9-444E8D625551}"/>
          </ac:grpSpMkLst>
        </pc:grpChg>
        <pc:cxnChg chg="mod">
          <ac:chgData name="Ahmed Salah ELDin" userId="68850134-226f-4097-a9a8-787fd6814b0e" providerId="ADAL" clId="{ADC2A4A1-D5BB-43A6-ACBC-9812819F9BC1}" dt="2023-11-15T19:25:12.078" v="4303" actId="1076"/>
          <ac:cxnSpMkLst>
            <pc:docMk/>
            <pc:sldMk cId="3444178562" sldId="420"/>
            <ac:cxnSpMk id="59" creationId="{683B80AB-2D6C-4896-A20B-065F6FA53E2C}"/>
          </ac:cxnSpMkLst>
        </pc:cxnChg>
      </pc:sldChg>
      <pc:sldChg chg="addSp delSp modSp add mod modAnim">
        <pc:chgData name="Ahmed Salah ELDin" userId="68850134-226f-4097-a9a8-787fd6814b0e" providerId="ADAL" clId="{ADC2A4A1-D5BB-43A6-ACBC-9812819F9BC1}" dt="2023-11-15T23:01:51.127" v="4857"/>
        <pc:sldMkLst>
          <pc:docMk/>
          <pc:sldMk cId="2975257878" sldId="421"/>
        </pc:sldMkLst>
        <pc:spChg chg="mod">
          <ac:chgData name="Ahmed Salah ELDin" userId="68850134-226f-4097-a9a8-787fd6814b0e" providerId="ADAL" clId="{ADC2A4A1-D5BB-43A6-ACBC-9812819F9BC1}" dt="2023-11-15T23:01:51.127" v="4857"/>
          <ac:spMkLst>
            <pc:docMk/>
            <pc:sldMk cId="2975257878" sldId="421"/>
            <ac:spMk id="2" creationId="{5BF84BF7-E9B6-4529-8A31-835F285F1516}"/>
          </ac:spMkLst>
        </pc:spChg>
        <pc:spChg chg="mod">
          <ac:chgData name="Ahmed Salah ELDin" userId="68850134-226f-4097-a9a8-787fd6814b0e" providerId="ADAL" clId="{ADC2A4A1-D5BB-43A6-ACBC-9812819F9BC1}" dt="2023-11-15T19:27:19.145" v="4358" actId="14100"/>
          <ac:spMkLst>
            <pc:docMk/>
            <pc:sldMk cId="2975257878" sldId="421"/>
            <ac:spMk id="3" creationId="{8483B70B-3146-4890-85A8-51773A165E7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" creationId="{6CED5FC5-8A3F-4516-BE23-945C06C28B55}"/>
          </ac:spMkLst>
        </pc:spChg>
        <pc:spChg chg="mod">
          <ac:chgData name="Ahmed Salah ELDin" userId="68850134-226f-4097-a9a8-787fd6814b0e" providerId="ADAL" clId="{ADC2A4A1-D5BB-43A6-ACBC-9812819F9BC1}" dt="2023-11-15T19:25:59.182" v="4351" actId="14100"/>
          <ac:spMkLst>
            <pc:docMk/>
            <pc:sldMk cId="2975257878" sldId="421"/>
            <ac:spMk id="11" creationId="{EB795DA1-3E87-4CDE-BCDE-2D0CEA4CF823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2" creationId="{88D48090-3E7C-AA79-DEB3-B0D5EB553476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5" creationId="{BB64B00C-C31F-47E6-6F15-66070101E24C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7" creationId="{E49DCB64-7890-9253-809F-3A0EEC25580E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8" creationId="{AAFD23CC-2A36-FBC5-7379-7888737A3EF9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2" creationId="{D6BB932B-2428-4819-B217-779531905B61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5" creationId="{54214856-F7D7-41EF-95D8-78D0A62A5C8D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7" creationId="{373CA00D-4189-4F93-950A-B42805F4913D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8" creationId="{09002489-EF84-4858-8292-A166F2AABE6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2" creationId="{3D0668A1-2874-4254-A6D7-707DE9479F4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3" creationId="{8599F95A-0F16-4458-B8E6-EDE35060669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5" creationId="{09D1F43C-4C5A-4DEA-9E3E-835858AB5D2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6" creationId="{52DFED0A-55F5-4169-9EBF-9BB521D107D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7" creationId="{E2223735-F493-4D34-93DB-F1481D4F9F45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2" creationId="{A71CF779-2A1E-447C-B8B7-3C4DA5C63F8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3" creationId="{590B5ABD-0578-4EEE-B101-65AEFC46FE96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5" creationId="{7DC18D2C-4C7E-4FBB-AACD-9311D5705510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9" creationId="{33DBF7C1-E665-4859-9FF6-E938D5C72B1D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57" creationId="{CFA6B00A-1539-4692-AEAD-DD7DFE97AB4D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64" creationId="{4669D22A-4483-42F3-B710-D481ADEEB99C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68" creationId="{491D3729-7465-4004-856A-49B5C27C0CB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69" creationId="{2A1D87C2-F0B2-4FBB-9AA6-0309173922F2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1" creationId="{3564971E-A5D9-40AC-90ED-52F4B609E05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2" creationId="{5B0849D0-E710-4BE3-AEBB-277C01F9A839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3" creationId="{4FCF40A5-14AB-4DFE-AE11-EE12C16DB0E6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4" creationId="{2214C4B8-9451-46AA-A426-FC460514011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0" creationId="{F906C160-15ED-4CD0-BF69-CEEE4A8759D4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3" creationId="{7630C7F6-AB42-438A-9B40-94E2E02DDB30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5" creationId="{9E4144EC-D962-4F20-B201-B6AE7205E0A6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6" creationId="{834C63C8-B0DE-4C3E-A547-92233D6B1B05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1" creationId="{178593FD-62F3-46B8-873B-C616AEA945C9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2" creationId="{D99674EA-9BF9-4066-BAF8-472D5C9F22D8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5" creationId="{E3068207-BB86-4BEA-978D-755F07FE2FC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19" creationId="{D18CB659-2C50-4382-9591-F98E0E9A7A19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1" creationId="{848DB9E8-4C3B-42BC-9E34-25D7D50CB56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2" creationId="{2546EF35-8D61-4B65-9180-2DAB399284E3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3" creationId="{02DAE8E3-2698-4F70-8965-4AC6D8E2969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7" creationId="{A0CB4A9F-5C03-4C4F-9117-BD1716A9ACA0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8" creationId="{AA7C2FD2-0717-4D91-910C-6AA817B4E573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30" creationId="{45B9C68F-7757-4F33-A36E-7919DB4D181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31" creationId="{E4E28906-444E-4D23-A1BC-F26C979EBF30}"/>
          </ac:spMkLst>
        </pc:s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" creationId="{527C00DE-086D-4749-ADBB-E3AE7C2BED21}"/>
          </ac:grpSpMkLst>
        </pc:grpChg>
        <pc:grpChg chg="add mod">
          <ac:chgData name="Ahmed Salah ELDin" userId="68850134-226f-4097-a9a8-787fd6814b0e" providerId="ADAL" clId="{ADC2A4A1-D5BB-43A6-ACBC-9812819F9BC1}" dt="2023-11-15T19:26:27.266" v="4356"/>
          <ac:grpSpMkLst>
            <pc:docMk/>
            <pc:sldMk cId="2975257878" sldId="421"/>
            <ac:grpSpMk id="6" creationId="{538287AE-846D-80C8-9392-F24E4C4357B8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7" creationId="{36ABB7E4-1BA4-4ADB-9D97-B6B9EFB5AE03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8" creationId="{5A1C2350-D200-48E3-A31E-88224C8948AF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" creationId="{3721BA6C-AA00-4F80-B79D-17CBCB196F04}"/>
          </ac:grpSpMkLst>
        </pc:grpChg>
        <pc:grpChg chg="mod">
          <ac:chgData name="Ahmed Salah ELDin" userId="68850134-226f-4097-a9a8-787fd6814b0e" providerId="ADAL" clId="{ADC2A4A1-D5BB-43A6-ACBC-9812819F9BC1}" dt="2023-11-15T19:26:27.266" v="4356"/>
          <ac:grpSpMkLst>
            <pc:docMk/>
            <pc:sldMk cId="2975257878" sldId="421"/>
            <ac:grpSpMk id="13" creationId="{0BBEBC45-C93E-52F4-05FF-DF18823AEAC5}"/>
          </ac:grpSpMkLst>
        </pc:grpChg>
        <pc:grpChg chg="mod">
          <ac:chgData name="Ahmed Salah ELDin" userId="68850134-226f-4097-a9a8-787fd6814b0e" providerId="ADAL" clId="{ADC2A4A1-D5BB-43A6-ACBC-9812819F9BC1}" dt="2023-11-15T19:26:27.266" v="4356"/>
          <ac:grpSpMkLst>
            <pc:docMk/>
            <pc:sldMk cId="2975257878" sldId="421"/>
            <ac:grpSpMk id="14" creationId="{AB5A0DC5-DEC3-F726-02F3-B45C5451D7C9}"/>
          </ac:grpSpMkLst>
        </pc:grpChg>
        <pc:grpChg chg="del mod">
          <ac:chgData name="Ahmed Salah ELDin" userId="68850134-226f-4097-a9a8-787fd6814b0e" providerId="ADAL" clId="{ADC2A4A1-D5BB-43A6-ACBC-9812819F9BC1}" dt="2023-11-15T19:26:26.896" v="4355" actId="478"/>
          <ac:grpSpMkLst>
            <pc:docMk/>
            <pc:sldMk cId="2975257878" sldId="421"/>
            <ac:grpSpMk id="21" creationId="{83A72890-40B8-4F6E-8047-3E8FB9FB4C0A}"/>
          </ac:grpSpMkLst>
        </pc:grpChg>
        <pc:grpChg chg="mod">
          <ac:chgData name="Ahmed Salah ELDin" userId="68850134-226f-4097-a9a8-787fd6814b0e" providerId="ADAL" clId="{ADC2A4A1-D5BB-43A6-ACBC-9812819F9BC1}" dt="2023-11-15T19:26:17.511" v="4354" actId="1076"/>
          <ac:grpSpMkLst>
            <pc:docMk/>
            <pc:sldMk cId="2975257878" sldId="421"/>
            <ac:grpSpMk id="23" creationId="{A3AF6AB0-3970-47BB-94FD-D2D56D30A681}"/>
          </ac:grpSpMkLst>
        </pc:grpChg>
        <pc:grpChg chg="mod">
          <ac:chgData name="Ahmed Salah ELDin" userId="68850134-226f-4097-a9a8-787fd6814b0e" providerId="ADAL" clId="{ADC2A4A1-D5BB-43A6-ACBC-9812819F9BC1}" dt="2023-11-15T19:26:17.511" v="4354" actId="1076"/>
          <ac:grpSpMkLst>
            <pc:docMk/>
            <pc:sldMk cId="2975257878" sldId="421"/>
            <ac:grpSpMk id="24" creationId="{7858496A-F08C-4048-A2EB-3DAA7F9531A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29" creationId="{4E2CFD92-36CF-4280-99C4-1132886C73D5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30" creationId="{8ADB08E1-1F44-49B9-8502-7E621196F3F5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31" creationId="{03DE4B37-0DEE-48D9-A49B-3A32F8C20C10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1" creationId="{67D0E6CB-F65D-496C-B633-E7EE7D1AAE90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2" creationId="{DB30A24D-7019-4396-9637-E414203A427E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3" creationId="{21A502C1-B9DC-4013-94FB-9A071620BDF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2" creationId="{F86D0627-7C34-4D43-AF4A-CB34ED2497CE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5" creationId="{EF2691AA-A165-448B-9790-60B53C998D2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6" creationId="{3CE33A88-5E93-41FA-A0B2-217E8E8EE59F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7" creationId="{38C8FB17-BABE-42DD-B09A-A185E9038AA0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1" creationId="{E02FA9A7-925B-48FF-BABC-446159D47351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2" creationId="{3B559410-C9A7-48C5-BDC1-81534AD50A6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8" creationId="{02FA32CD-B526-40D3-BE13-A8D532D221E8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00" creationId="{12429E62-DD80-4083-BD49-0FA00B6BCEC6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17" creationId="{F15230A6-E15F-4F48-92D8-FAC5402D255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18" creationId="{08651BF3-F866-4DD8-8283-8553285420C2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0" creationId="{26E110A6-E2FF-4A29-A280-DDBA44B2E172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4" creationId="{DE8E67CE-9CC7-4947-8CCF-904BDB7C0405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5" creationId="{D8477A5F-7A1A-4EA8-803F-131F4197B47C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6" creationId="{1E612E9B-0F25-4142-99BF-4CC1E7A917B2}"/>
          </ac:grpSpMkLst>
        </pc:grpChg>
        <pc:picChg chg="mod">
          <ac:chgData name="Ahmed Salah ELDin" userId="68850134-226f-4097-a9a8-787fd6814b0e" providerId="ADAL" clId="{ADC2A4A1-D5BB-43A6-ACBC-9812819F9BC1}" dt="2023-11-15T19:26:02.760" v="4352" actId="1076"/>
          <ac:picMkLst>
            <pc:docMk/>
            <pc:sldMk cId="2975257878" sldId="421"/>
            <ac:picMk id="132" creationId="{AFB8B2ED-4D41-4829-A589-DCEB6E74DB38}"/>
          </ac:picMkLst>
        </pc:picChg>
        <pc:cxnChg chg="mod">
          <ac:chgData name="Ahmed Salah ELDin" userId="68850134-226f-4097-a9a8-787fd6814b0e" providerId="ADAL" clId="{ADC2A4A1-D5BB-43A6-ACBC-9812819F9BC1}" dt="2023-11-15T19:26:27.266" v="4356"/>
          <ac:cxnSpMkLst>
            <pc:docMk/>
            <pc:sldMk cId="2975257878" sldId="421"/>
            <ac:cxnSpMk id="16" creationId="{0BE01166-5903-63CA-E671-71365C3962D1}"/>
          </ac:cxnSpMkLst>
        </pc:cxnChg>
        <pc:cxnChg chg="mod">
          <ac:chgData name="Ahmed Salah ELDin" userId="68850134-226f-4097-a9a8-787fd6814b0e" providerId="ADAL" clId="{ADC2A4A1-D5BB-43A6-ACBC-9812819F9BC1}" dt="2023-11-15T19:26:17.511" v="4354" actId="1076"/>
          <ac:cxnSpMkLst>
            <pc:docMk/>
            <pc:sldMk cId="2975257878" sldId="421"/>
            <ac:cxnSpMk id="26" creationId="{9AD82C89-49A1-4915-BB7A-3E417E29DADE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34" creationId="{EEED8A16-9E29-4C88-8117-76CAE3221D49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47" creationId="{A26E630A-4DFF-4E89-B7B1-093CCBB65233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70" creationId="{D1D3F482-AD13-4AD7-96A7-5BA788814110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103" creationId="{DBAA84F3-FC61-4956-B549-D0E503658853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129" creationId="{DC20D8B5-3D2D-459D-A722-46AD27088349}"/>
          </ac:cxnSpMkLst>
        </pc:cxnChg>
      </pc:sldChg>
      <pc:sldChg chg="modSp add mod">
        <pc:chgData name="Ahmed Salah ELDin" userId="68850134-226f-4097-a9a8-787fd6814b0e" providerId="ADAL" clId="{ADC2A4A1-D5BB-43A6-ACBC-9812819F9BC1}" dt="2023-11-15T23:01:52.931" v="4858"/>
        <pc:sldMkLst>
          <pc:docMk/>
          <pc:sldMk cId="2963467527" sldId="422"/>
        </pc:sldMkLst>
        <pc:spChg chg="mod">
          <ac:chgData name="Ahmed Salah ELDin" userId="68850134-226f-4097-a9a8-787fd6814b0e" providerId="ADAL" clId="{ADC2A4A1-D5BB-43A6-ACBC-9812819F9BC1}" dt="2023-11-15T23:01:52.931" v="4858"/>
          <ac:spMkLst>
            <pc:docMk/>
            <pc:sldMk cId="2963467527" sldId="422"/>
            <ac:spMk id="2" creationId="{5BF84BF7-E9B6-4529-8A31-835F285F1516}"/>
          </ac:spMkLst>
        </pc:spChg>
        <pc:spChg chg="mod">
          <ac:chgData name="Ahmed Salah ELDin" userId="68850134-226f-4097-a9a8-787fd6814b0e" providerId="ADAL" clId="{ADC2A4A1-D5BB-43A6-ACBC-9812819F9BC1}" dt="2023-11-15T19:29:07.191" v="4421" actId="14100"/>
          <ac:spMkLst>
            <pc:docMk/>
            <pc:sldMk cId="2963467527" sldId="422"/>
            <ac:spMk id="3" creationId="{8483B70B-3146-4890-85A8-51773A165E7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" creationId="{768F4F60-6630-4F28-9B03-297F614D9924}"/>
          </ac:spMkLst>
        </pc:spChg>
        <pc:spChg chg="mod">
          <ac:chgData name="Ahmed Salah ELDin" userId="68850134-226f-4097-a9a8-787fd6814b0e" providerId="ADAL" clId="{ADC2A4A1-D5BB-43A6-ACBC-9812819F9BC1}" dt="2023-11-15T19:30:40.107" v="4458" actId="1036"/>
          <ac:spMkLst>
            <pc:docMk/>
            <pc:sldMk cId="2963467527" sldId="422"/>
            <ac:spMk id="11" creationId="{EB795DA1-3E87-4CDE-BCDE-2D0CEA4CF823}"/>
          </ac:spMkLst>
        </pc:spChg>
        <pc:spChg chg="mod">
          <ac:chgData name="Ahmed Salah ELDin" userId="68850134-226f-4097-a9a8-787fd6814b0e" providerId="ADAL" clId="{ADC2A4A1-D5BB-43A6-ACBC-9812819F9BC1}" dt="2023-11-15T19:30:46.164" v="4459" actId="1076"/>
          <ac:spMkLst>
            <pc:docMk/>
            <pc:sldMk cId="2963467527" sldId="422"/>
            <ac:spMk id="13" creationId="{84CFC62C-7ACC-4429-B02E-CEF37E319A4D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2" creationId="{3D0668A1-2874-4254-A6D7-707DE9479F4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3" creationId="{8599F95A-0F16-4458-B8E6-EDE35060669E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5" creationId="{09D1F43C-4C5A-4DEA-9E3E-835858AB5D2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6" creationId="{52DFED0A-55F5-4169-9EBF-9BB521D107D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7" creationId="{E2223735-F493-4D34-93DB-F1481D4F9F45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2" creationId="{A71CF779-2A1E-447C-B8B7-3C4DA5C63F8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3" creationId="{590B5ABD-0578-4EEE-B101-65AEFC46FE96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5" creationId="{7DC18D2C-4C7E-4FBB-AACD-9311D5705510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9" creationId="{33DBF7C1-E665-4859-9FF6-E938D5C72B1D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57" creationId="{CFA6B00A-1539-4692-AEAD-DD7DFE97AB4D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59" creationId="{00F510C0-9B23-4576-A21A-9A81663F7F98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0" creationId="{92DBCC00-719D-49F6-A51A-6A83643C7946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1" creationId="{78FCC7E3-DF32-4751-8519-D6F6AA82F84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4" creationId="{4669D22A-4483-42F3-B710-D481ADEEB99C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8" creationId="{491D3729-7465-4004-856A-49B5C27C0CB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9" creationId="{2A1D87C2-F0B2-4FBB-9AA6-0309173922F2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1" creationId="{3564971E-A5D9-40AC-90ED-52F4B609E05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2" creationId="{5B0849D0-E710-4BE3-AEBB-277C01F9A839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3" creationId="{4FCF40A5-14AB-4DFE-AE11-EE12C16DB0E6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4" creationId="{2214C4B8-9451-46AA-A426-FC460514011E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90" creationId="{F906C160-15ED-4CD0-BF69-CEEE4A8759D4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19" creationId="{D18CB659-2C50-4382-9591-F98E0E9A7A19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1" creationId="{848DB9E8-4C3B-42BC-9E34-25D7D50CB56E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2" creationId="{2546EF35-8D61-4B65-9180-2DAB399284E3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3" creationId="{02DAE8E3-2698-4F70-8965-4AC6D8E2969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7" creationId="{A0CB4A9F-5C03-4C4F-9117-BD1716A9ACA0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8" creationId="{AA7C2FD2-0717-4D91-910C-6AA817B4E573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30" creationId="{45B9C68F-7757-4F33-A36E-7919DB4D181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31" creationId="{E4E28906-444E-4D23-A1BC-F26C979EBF30}"/>
          </ac:spMkLst>
        </pc:s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" creationId="{527C00DE-086D-4749-ADBB-E3AE7C2BED21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7" creationId="{36ABB7E4-1BA4-4ADB-9D97-B6B9EFB5AE03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8" creationId="{5A1C2350-D200-48E3-A31E-88224C8948AF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9" creationId="{3721BA6C-AA00-4F80-B79D-17CBCB196F04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29" creationId="{4E2CFD92-36CF-4280-99C4-1132886C73D5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30" creationId="{8ADB08E1-1F44-49B9-8502-7E621196F3F5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31" creationId="{03DE4B37-0DEE-48D9-A49B-3A32F8C20C10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1" creationId="{67D0E6CB-F65D-496C-B633-E7EE7D1AAE90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2" creationId="{DB30A24D-7019-4396-9637-E414203A427E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3" creationId="{21A502C1-B9DC-4013-94FB-9A071620BDFA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2" creationId="{F86D0627-7C34-4D43-AF4A-CB34ED2497CE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5" creationId="{EF2691AA-A165-448B-9790-60B53C998D2A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6" creationId="{3CE33A88-5E93-41FA-A0B2-217E8E8EE59F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7" creationId="{38C8FB17-BABE-42DD-B09A-A185E9038AA0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17" creationId="{F15230A6-E15F-4F48-92D8-FAC5402D255A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18" creationId="{08651BF3-F866-4DD8-8283-8553285420C2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0" creationId="{26E110A6-E2FF-4A29-A280-DDBA44B2E172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4" creationId="{DE8E67CE-9CC7-4947-8CCF-904BDB7C0405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5" creationId="{D8477A5F-7A1A-4EA8-803F-131F4197B47C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6" creationId="{1E612E9B-0F25-4142-99BF-4CC1E7A917B2}"/>
          </ac:grpSpMkLst>
        </pc:grpChg>
        <pc:picChg chg="mod">
          <ac:chgData name="Ahmed Salah ELDin" userId="68850134-226f-4097-a9a8-787fd6814b0e" providerId="ADAL" clId="{ADC2A4A1-D5BB-43A6-ACBC-9812819F9BC1}" dt="2023-11-15T19:30:40.107" v="4458" actId="1036"/>
          <ac:picMkLst>
            <pc:docMk/>
            <pc:sldMk cId="2963467527" sldId="422"/>
            <ac:picMk id="132" creationId="{AFB8B2ED-4D41-4829-A589-DCEB6E74DB38}"/>
          </ac:picMkLst>
        </pc:pic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34" creationId="{EEED8A16-9E29-4C88-8117-76CAE3221D49}"/>
          </ac:cxnSpMkLst>
        </pc:cxn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47" creationId="{A26E630A-4DFF-4E89-B7B1-093CCBB65233}"/>
          </ac:cxnSpMkLst>
        </pc:cxn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70" creationId="{D1D3F482-AD13-4AD7-96A7-5BA788814110}"/>
          </ac:cxnSpMkLst>
        </pc:cxn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129" creationId="{DC20D8B5-3D2D-459D-A722-46AD27088349}"/>
          </ac:cxnSpMkLst>
        </pc:cxnChg>
      </pc:sldChg>
      <pc:sldChg chg="addSp delSp modSp add mod modAnim">
        <pc:chgData name="Ahmed Salah ELDin" userId="68850134-226f-4097-a9a8-787fd6814b0e" providerId="ADAL" clId="{ADC2A4A1-D5BB-43A6-ACBC-9812819F9BC1}" dt="2023-11-15T23:01:54.774" v="4859"/>
        <pc:sldMkLst>
          <pc:docMk/>
          <pc:sldMk cId="3461725572" sldId="423"/>
        </pc:sldMkLst>
        <pc:spChg chg="mod">
          <ac:chgData name="Ahmed Salah ELDin" userId="68850134-226f-4097-a9a8-787fd6814b0e" providerId="ADAL" clId="{ADC2A4A1-D5BB-43A6-ACBC-9812819F9BC1}" dt="2023-11-15T23:01:54.774" v="4859"/>
          <ac:spMkLst>
            <pc:docMk/>
            <pc:sldMk cId="3461725572" sldId="423"/>
            <ac:spMk id="2" creationId="{5BF84BF7-E9B6-4529-8A31-835F285F1516}"/>
          </ac:spMkLst>
        </pc:spChg>
        <pc:spChg chg="add del mod">
          <ac:chgData name="Ahmed Salah ELDin" userId="68850134-226f-4097-a9a8-787fd6814b0e" providerId="ADAL" clId="{ADC2A4A1-D5BB-43A6-ACBC-9812819F9BC1}" dt="2023-11-15T19:30:55.883" v="4460" actId="478"/>
          <ac:spMkLst>
            <pc:docMk/>
            <pc:sldMk cId="3461725572" sldId="423"/>
            <ac:spMk id="3" creationId="{21D204F1-6D38-F18B-5410-62E2FC6826AC}"/>
          </ac:spMkLst>
        </pc:spChg>
        <pc:spChg chg="del">
          <ac:chgData name="Ahmed Salah ELDin" userId="68850134-226f-4097-a9a8-787fd6814b0e" providerId="ADAL" clId="{ADC2A4A1-D5BB-43A6-ACBC-9812819F9BC1}" dt="2023-11-15T19:30:55.883" v="4460" actId="478"/>
          <ac:spMkLst>
            <pc:docMk/>
            <pc:sldMk cId="3461725572" sldId="423"/>
            <ac:spMk id="6" creationId="{387C8AE3-392B-4D4D-B8AE-DAD92EF5068E}"/>
          </ac:spMkLst>
        </pc:spChg>
        <pc:spChg chg="add del mod">
          <ac:chgData name="Ahmed Salah ELDin" userId="68850134-226f-4097-a9a8-787fd6814b0e" providerId="ADAL" clId="{ADC2A4A1-D5BB-43A6-ACBC-9812819F9BC1}" dt="2023-11-15T19:30:55.883" v="4460" actId="478"/>
          <ac:spMkLst>
            <pc:docMk/>
            <pc:sldMk cId="3461725572" sldId="423"/>
            <ac:spMk id="7" creationId="{3E4C119A-E824-65CA-5BFD-1C4A733B9974}"/>
          </ac:spMkLst>
        </pc:spChg>
        <pc:spChg chg="add mod">
          <ac:chgData name="Ahmed Salah ELDin" userId="68850134-226f-4097-a9a8-787fd6814b0e" providerId="ADAL" clId="{ADC2A4A1-D5BB-43A6-ACBC-9812819F9BC1}" dt="2023-11-15T19:30:56.636" v="4461"/>
          <ac:spMkLst>
            <pc:docMk/>
            <pc:sldMk cId="3461725572" sldId="423"/>
            <ac:spMk id="8" creationId="{E35A87E9-BB3B-BEF5-B57C-48B0E8821A95}"/>
          </ac:spMkLst>
        </pc:spChg>
        <pc:spChg chg="add mod">
          <ac:chgData name="Ahmed Salah ELDin" userId="68850134-226f-4097-a9a8-787fd6814b0e" providerId="ADAL" clId="{ADC2A4A1-D5BB-43A6-ACBC-9812819F9BC1}" dt="2023-11-15T19:30:56.636" v="4461"/>
          <ac:spMkLst>
            <pc:docMk/>
            <pc:sldMk cId="3461725572" sldId="423"/>
            <ac:spMk id="10" creationId="{6D1EA3BF-82E9-B784-4C5C-21C12557940A}"/>
          </ac:spMkLst>
        </pc:spChg>
        <pc:spChg chg="del">
          <ac:chgData name="Ahmed Salah ELDin" userId="68850134-226f-4097-a9a8-787fd6814b0e" providerId="ADAL" clId="{ADC2A4A1-D5BB-43A6-ACBC-9812819F9BC1}" dt="2023-11-15T19:30:01.852" v="4427" actId="478"/>
          <ac:spMkLst>
            <pc:docMk/>
            <pc:sldMk cId="3461725572" sldId="423"/>
            <ac:spMk id="11" creationId="{EB795DA1-3E87-4CDE-BCDE-2D0CEA4CF823}"/>
          </ac:spMkLst>
        </pc:spChg>
        <pc:spChg chg="del">
          <ac:chgData name="Ahmed Salah ELDin" userId="68850134-226f-4097-a9a8-787fd6814b0e" providerId="ADAL" clId="{ADC2A4A1-D5BB-43A6-ACBC-9812819F9BC1}" dt="2023-11-15T19:30:17.679" v="4431" actId="478"/>
          <ac:spMkLst>
            <pc:docMk/>
            <pc:sldMk cId="3461725572" sldId="423"/>
            <ac:spMk id="13" creationId="{84CFC62C-7ACC-4429-B02E-CEF37E319A4D}"/>
          </ac:spMkLst>
        </pc:spChg>
        <pc:spChg chg="mod">
          <ac:chgData name="Ahmed Salah ELDin" userId="68850134-226f-4097-a9a8-787fd6814b0e" providerId="ADAL" clId="{ADC2A4A1-D5BB-43A6-ACBC-9812819F9BC1}" dt="2023-11-15T19:32:44.924" v="4474" actId="14100"/>
          <ac:spMkLst>
            <pc:docMk/>
            <pc:sldMk cId="3461725572" sldId="423"/>
            <ac:spMk id="58" creationId="{0674CC28-14F2-4BB5-9F26-730085361C67}"/>
          </ac:spMkLst>
        </pc:spChg>
        <pc:picChg chg="add del mod">
          <ac:chgData name="Ahmed Salah ELDin" userId="68850134-226f-4097-a9a8-787fd6814b0e" providerId="ADAL" clId="{ADC2A4A1-D5BB-43A6-ACBC-9812819F9BC1}" dt="2023-11-15T19:30:55.883" v="4460" actId="478"/>
          <ac:picMkLst>
            <pc:docMk/>
            <pc:sldMk cId="3461725572" sldId="423"/>
            <ac:picMk id="5" creationId="{5921B5BF-3C1A-B298-15DE-135F80A5E81F}"/>
          </ac:picMkLst>
        </pc:picChg>
        <pc:picChg chg="add mod">
          <ac:chgData name="Ahmed Salah ELDin" userId="68850134-226f-4097-a9a8-787fd6814b0e" providerId="ADAL" clId="{ADC2A4A1-D5BB-43A6-ACBC-9812819F9BC1}" dt="2023-11-15T19:30:56.636" v="4461"/>
          <ac:picMkLst>
            <pc:docMk/>
            <pc:sldMk cId="3461725572" sldId="423"/>
            <ac:picMk id="9" creationId="{3F08177A-03A1-DB9C-01B4-7E525A887378}"/>
          </ac:picMkLst>
        </pc:picChg>
        <pc:picChg chg="del">
          <ac:chgData name="Ahmed Salah ELDin" userId="68850134-226f-4097-a9a8-787fd6814b0e" providerId="ADAL" clId="{ADC2A4A1-D5BB-43A6-ACBC-9812819F9BC1}" dt="2023-11-15T19:30:04.286" v="4428" actId="478"/>
          <ac:picMkLst>
            <pc:docMk/>
            <pc:sldMk cId="3461725572" sldId="423"/>
            <ac:picMk id="132" creationId="{AFB8B2ED-4D41-4829-A589-DCEB6E74DB38}"/>
          </ac:picMkLst>
        </pc:picChg>
      </pc:sldChg>
      <pc:sldChg chg="modSp add mod">
        <pc:chgData name="Ahmed Salah ELDin" userId="68850134-226f-4097-a9a8-787fd6814b0e" providerId="ADAL" clId="{ADC2A4A1-D5BB-43A6-ACBC-9812819F9BC1}" dt="2023-11-16T00:11:06.149" v="5845" actId="403"/>
        <pc:sldMkLst>
          <pc:docMk/>
          <pc:sldMk cId="3338762265" sldId="424"/>
        </pc:sldMkLst>
        <pc:spChg chg="mod">
          <ac:chgData name="Ahmed Salah ELDin" userId="68850134-226f-4097-a9a8-787fd6814b0e" providerId="ADAL" clId="{ADC2A4A1-D5BB-43A6-ACBC-9812819F9BC1}" dt="2023-11-15T23:02:30.248" v="4879"/>
          <ac:spMkLst>
            <pc:docMk/>
            <pc:sldMk cId="3338762265" sldId="424"/>
            <ac:spMk id="2" creationId="{7E055D95-69FF-46F3-A906-2FB66BC2F718}"/>
          </ac:spMkLst>
        </pc:spChg>
        <pc:spChg chg="mod">
          <ac:chgData name="Ahmed Salah ELDin" userId="68850134-226f-4097-a9a8-787fd6814b0e" providerId="ADAL" clId="{ADC2A4A1-D5BB-43A6-ACBC-9812819F9BC1}" dt="2023-11-16T00:01:22.107" v="5724" actId="207"/>
          <ac:spMkLst>
            <pc:docMk/>
            <pc:sldMk cId="3338762265" sldId="424"/>
            <ac:spMk id="17" creationId="{DA6FC324-4E8E-45A4-A0BD-B722CFBD5D2E}"/>
          </ac:spMkLst>
        </pc:spChg>
        <pc:spChg chg="mod">
          <ac:chgData name="Ahmed Salah ELDin" userId="68850134-226f-4097-a9a8-787fd6814b0e" providerId="ADAL" clId="{ADC2A4A1-D5BB-43A6-ACBC-9812819F9BC1}" dt="2023-11-16T00:11:06.149" v="5845" actId="403"/>
          <ac:spMkLst>
            <pc:docMk/>
            <pc:sldMk cId="3338762265" sldId="424"/>
            <ac:spMk id="22" creationId="{A908C7F3-D01A-4670-8603-84DD3EC30D1A}"/>
          </ac:spMkLst>
        </pc:spChg>
        <pc:spChg chg="mod">
          <ac:chgData name="Ahmed Salah ELDin" userId="68850134-226f-4097-a9a8-787fd6814b0e" providerId="ADAL" clId="{ADC2A4A1-D5BB-43A6-ACBC-9812819F9BC1}" dt="2023-11-15T19:37:48.289" v="4542" actId="1036"/>
          <ac:spMkLst>
            <pc:docMk/>
            <pc:sldMk cId="3338762265" sldId="424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5T19:37:48.289" v="4542" actId="1036"/>
          <ac:spMkLst>
            <pc:docMk/>
            <pc:sldMk cId="3338762265" sldId="424"/>
            <ac:spMk id="30" creationId="{464ADBBC-7BDC-4A2F-9D55-4ABEDFEA5DCC}"/>
          </ac:spMkLst>
        </pc:spChg>
        <pc:spChg chg="mod">
          <ac:chgData name="Ahmed Salah ELDin" userId="68850134-226f-4097-a9a8-787fd6814b0e" providerId="ADAL" clId="{ADC2A4A1-D5BB-43A6-ACBC-9812819F9BC1}" dt="2023-11-15T19:37:57.296" v="4544" actId="14100"/>
          <ac:spMkLst>
            <pc:docMk/>
            <pc:sldMk cId="3338762265" sldId="424"/>
            <ac:spMk id="109" creationId="{A28EBCEB-1AA8-4589-9DA4-8AF02528F426}"/>
          </ac:spMkLst>
        </pc:spChg>
        <pc:spChg chg="mod">
          <ac:chgData name="Ahmed Salah ELDin" userId="68850134-226f-4097-a9a8-787fd6814b0e" providerId="ADAL" clId="{ADC2A4A1-D5BB-43A6-ACBC-9812819F9BC1}" dt="2023-11-15T19:39:30.173" v="4545" actId="14100"/>
          <ac:spMkLst>
            <pc:docMk/>
            <pc:sldMk cId="3338762265" sldId="424"/>
            <ac:spMk id="110" creationId="{466F411A-71EB-4AC6-8AB8-271B2E162D93}"/>
          </ac:spMkLst>
        </pc:spChg>
        <pc:spChg chg="mod">
          <ac:chgData name="Ahmed Salah ELDin" userId="68850134-226f-4097-a9a8-787fd6814b0e" providerId="ADAL" clId="{ADC2A4A1-D5BB-43A6-ACBC-9812819F9BC1}" dt="2023-11-15T19:39:33.215" v="4546" actId="14100"/>
          <ac:spMkLst>
            <pc:docMk/>
            <pc:sldMk cId="3338762265" sldId="424"/>
            <ac:spMk id="111" creationId="{84DC4424-5E58-497E-8618-732BE23680A2}"/>
          </ac:spMkLst>
        </pc:spChg>
      </pc:sldChg>
      <pc:sldChg chg="modSp add mod">
        <pc:chgData name="Ahmed Salah ELDin" userId="68850134-226f-4097-a9a8-787fd6814b0e" providerId="ADAL" clId="{ADC2A4A1-D5BB-43A6-ACBC-9812819F9BC1}" dt="2023-11-27T21:33:11.301" v="9527" actId="207"/>
        <pc:sldMkLst>
          <pc:docMk/>
          <pc:sldMk cId="2907575688" sldId="425"/>
        </pc:sldMkLst>
        <pc:spChg chg="mod">
          <ac:chgData name="Ahmed Salah ELDin" userId="68850134-226f-4097-a9a8-787fd6814b0e" providerId="ADAL" clId="{ADC2A4A1-D5BB-43A6-ACBC-9812819F9BC1}" dt="2023-11-15T23:02:17.178" v="4878" actId="20577"/>
          <ac:spMkLst>
            <pc:docMk/>
            <pc:sldMk cId="2907575688" sldId="425"/>
            <ac:spMk id="2" creationId="{7E055D95-69FF-46F3-A906-2FB66BC2F718}"/>
          </ac:spMkLst>
        </pc:spChg>
        <pc:spChg chg="mod">
          <ac:chgData name="Ahmed Salah ELDin" userId="68850134-226f-4097-a9a8-787fd6814b0e" providerId="ADAL" clId="{ADC2A4A1-D5BB-43A6-ACBC-9812819F9BC1}" dt="2023-11-27T21:33:11.301" v="9527" actId="207"/>
          <ac:spMkLst>
            <pc:docMk/>
            <pc:sldMk cId="2907575688" sldId="425"/>
            <ac:spMk id="3" creationId="{36C6D2A3-1DE8-40DD-B64E-B602A3151B6F}"/>
          </ac:spMkLst>
        </pc:spChg>
        <pc:spChg chg="mod">
          <ac:chgData name="Ahmed Salah ELDin" userId="68850134-226f-4097-a9a8-787fd6814b0e" providerId="ADAL" clId="{ADC2A4A1-D5BB-43A6-ACBC-9812819F9BC1}" dt="2023-11-15T19:37:30.714" v="4530" actId="13822"/>
          <ac:spMkLst>
            <pc:docMk/>
            <pc:sldMk cId="2907575688" sldId="425"/>
            <ac:spMk id="22" creationId="{94212DDB-875C-445E-8646-FA898BD2EF2D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16T00:43:44.201" v="6099"/>
        <pc:sldMkLst>
          <pc:docMk/>
          <pc:sldMk cId="943545999" sldId="426"/>
        </pc:sldMkLst>
        <pc:spChg chg="mod">
          <ac:chgData name="Ahmed Salah ELDin" userId="68850134-226f-4097-a9a8-787fd6814b0e" providerId="ADAL" clId="{ADC2A4A1-D5BB-43A6-ACBC-9812819F9BC1}" dt="2023-11-15T23:02:34.804" v="4880"/>
          <ac:spMkLst>
            <pc:docMk/>
            <pc:sldMk cId="943545999" sldId="426"/>
            <ac:spMk id="2" creationId="{7E055D95-69FF-46F3-A906-2FB66BC2F718}"/>
          </ac:spMkLst>
        </pc:spChg>
        <pc:spChg chg="mod">
          <ac:chgData name="Ahmed Salah ELDin" userId="68850134-226f-4097-a9a8-787fd6814b0e" providerId="ADAL" clId="{ADC2A4A1-D5BB-43A6-ACBC-9812819F9BC1}" dt="2023-11-16T00:43:33.010" v="6097" actId="14100"/>
          <ac:spMkLst>
            <pc:docMk/>
            <pc:sldMk cId="943545999" sldId="426"/>
            <ac:spMk id="3" creationId="{6FB880C6-86AB-48AF-9150-41F9F497A3E8}"/>
          </ac:spMkLst>
        </pc:spChg>
        <pc:spChg chg="add mod">
          <ac:chgData name="Ahmed Salah ELDin" userId="68850134-226f-4097-a9a8-787fd6814b0e" providerId="ADAL" clId="{ADC2A4A1-D5BB-43A6-ACBC-9812819F9BC1}" dt="2023-11-15T19:41:36.108" v="4576"/>
          <ac:spMkLst>
            <pc:docMk/>
            <pc:sldMk cId="943545999" sldId="426"/>
            <ac:spMk id="5" creationId="{D297FEE9-9AD7-7009-2B44-97EE365021C6}"/>
          </ac:spMkLst>
        </pc:spChg>
        <pc:spChg chg="add mod">
          <ac:chgData name="Ahmed Salah ELDin" userId="68850134-226f-4097-a9a8-787fd6814b0e" providerId="ADAL" clId="{ADC2A4A1-D5BB-43A6-ACBC-9812819F9BC1}" dt="2023-11-16T00:08:53.247" v="5757" actId="1076"/>
          <ac:spMkLst>
            <pc:docMk/>
            <pc:sldMk cId="943545999" sldId="426"/>
            <ac:spMk id="6" creationId="{64759908-0165-476B-79D8-429C9BEB9F66}"/>
          </ac:spMkLst>
        </pc:spChg>
        <pc:spChg chg="del">
          <ac:chgData name="Ahmed Salah ELDin" userId="68850134-226f-4097-a9a8-787fd6814b0e" providerId="ADAL" clId="{ADC2A4A1-D5BB-43A6-ACBC-9812819F9BC1}" dt="2023-11-16T00:09:37.772" v="5792" actId="478"/>
          <ac:spMkLst>
            <pc:docMk/>
            <pc:sldMk cId="943545999" sldId="426"/>
            <ac:spMk id="7" creationId="{9EB0F34A-73C0-4724-BF90-6AA72FF09BF5}"/>
          </ac:spMkLst>
        </pc:spChg>
        <pc:spChg chg="del">
          <ac:chgData name="Ahmed Salah ELDin" userId="68850134-226f-4097-a9a8-787fd6814b0e" providerId="ADAL" clId="{ADC2A4A1-D5BB-43A6-ACBC-9812819F9BC1}" dt="2023-11-16T00:09:40.946" v="5794" actId="478"/>
          <ac:spMkLst>
            <pc:docMk/>
            <pc:sldMk cId="943545999" sldId="426"/>
            <ac:spMk id="8" creationId="{2C225D10-9FCA-415E-8BF3-58E09E69029E}"/>
          </ac:spMkLst>
        </pc:spChg>
        <pc:spChg chg="del">
          <ac:chgData name="Ahmed Salah ELDin" userId="68850134-226f-4097-a9a8-787fd6814b0e" providerId="ADAL" clId="{ADC2A4A1-D5BB-43A6-ACBC-9812819F9BC1}" dt="2023-11-16T00:09:39.305" v="5793" actId="478"/>
          <ac:spMkLst>
            <pc:docMk/>
            <pc:sldMk cId="943545999" sldId="426"/>
            <ac:spMk id="9" creationId="{C5BBC5C7-74C2-4CEE-85AF-BFBAE3AB3848}"/>
          </ac:spMkLst>
        </pc:spChg>
        <pc:spChg chg="add del mod">
          <ac:chgData name="Ahmed Salah ELDin" userId="68850134-226f-4097-a9a8-787fd6814b0e" providerId="ADAL" clId="{ADC2A4A1-D5BB-43A6-ACBC-9812819F9BC1}" dt="2023-11-16T00:36:27.221" v="5988"/>
          <ac:spMkLst>
            <pc:docMk/>
            <pc:sldMk cId="943545999" sldId="426"/>
            <ac:spMk id="10" creationId="{FE748C0B-4A74-C941-3B6B-C5FB7452EE95}"/>
          </ac:spMkLst>
        </pc:spChg>
        <pc:spChg chg="add mod">
          <ac:chgData name="Ahmed Salah ELDin" userId="68850134-226f-4097-a9a8-787fd6814b0e" providerId="ADAL" clId="{ADC2A4A1-D5BB-43A6-ACBC-9812819F9BC1}" dt="2023-11-16T00:43:38.036" v="6098" actId="1076"/>
          <ac:spMkLst>
            <pc:docMk/>
            <pc:sldMk cId="943545999" sldId="426"/>
            <ac:spMk id="11" creationId="{626A62AB-2F2E-C6B0-0DCF-2ECB5B78F664}"/>
          </ac:spMkLst>
        </pc:spChg>
        <pc:spChg chg="mod">
          <ac:chgData name="Ahmed Salah ELDin" userId="68850134-226f-4097-a9a8-787fd6814b0e" providerId="ADAL" clId="{ADC2A4A1-D5BB-43A6-ACBC-9812819F9BC1}" dt="2023-11-16T00:01:27.529" v="5725" actId="207"/>
          <ac:spMkLst>
            <pc:docMk/>
            <pc:sldMk cId="943545999" sldId="426"/>
            <ac:spMk id="17" creationId="{DA6FC324-4E8E-45A4-A0BD-B722CFBD5D2E}"/>
          </ac:spMkLst>
        </pc:spChg>
        <pc:spChg chg="mod">
          <ac:chgData name="Ahmed Salah ELDin" userId="68850134-226f-4097-a9a8-787fd6814b0e" providerId="ADAL" clId="{ADC2A4A1-D5BB-43A6-ACBC-9812819F9BC1}" dt="2023-11-16T00:11:12.909" v="5850" actId="1036"/>
          <ac:spMkLst>
            <pc:docMk/>
            <pc:sldMk cId="943545999" sldId="426"/>
            <ac:spMk id="22" creationId="{A908C7F3-D01A-4670-8603-84DD3EC30D1A}"/>
          </ac:spMkLst>
        </pc:spChg>
        <pc:spChg chg="mod">
          <ac:chgData name="Ahmed Salah ELDin" userId="68850134-226f-4097-a9a8-787fd6814b0e" providerId="ADAL" clId="{ADC2A4A1-D5BB-43A6-ACBC-9812819F9BC1}" dt="2023-11-15T19:39:46.357" v="4557" actId="1036"/>
          <ac:spMkLst>
            <pc:docMk/>
            <pc:sldMk cId="943545999" sldId="426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5T19:39:46.357" v="4557" actId="1036"/>
          <ac:spMkLst>
            <pc:docMk/>
            <pc:sldMk cId="943545999" sldId="426"/>
            <ac:spMk id="30" creationId="{464ADBBC-7BDC-4A2F-9D55-4ABEDFEA5DCC}"/>
          </ac:spMkLst>
        </pc:spChg>
        <pc:spChg chg="del">
          <ac:chgData name="Ahmed Salah ELDin" userId="68850134-226f-4097-a9a8-787fd6814b0e" providerId="ADAL" clId="{ADC2A4A1-D5BB-43A6-ACBC-9812819F9BC1}" dt="2023-11-16T00:09:36.179" v="5791" actId="478"/>
          <ac:spMkLst>
            <pc:docMk/>
            <pc:sldMk cId="943545999" sldId="426"/>
            <ac:spMk id="78" creationId="{63FA6780-E2D8-47B3-94D2-5A85A7713FC5}"/>
          </ac:spMkLst>
        </pc:spChg>
        <pc:spChg chg="mod">
          <ac:chgData name="Ahmed Salah ELDin" userId="68850134-226f-4097-a9a8-787fd6814b0e" providerId="ADAL" clId="{ADC2A4A1-D5BB-43A6-ACBC-9812819F9BC1}" dt="2023-11-16T00:37:36.046" v="6013" actId="115"/>
          <ac:spMkLst>
            <pc:docMk/>
            <pc:sldMk cId="943545999" sldId="426"/>
            <ac:spMk id="91" creationId="{42139266-F5B2-4F17-85F7-E9D3D90CC3D7}"/>
          </ac:spMkLst>
        </pc:spChg>
        <pc:spChg chg="mod">
          <ac:chgData name="Ahmed Salah ELDin" userId="68850134-226f-4097-a9a8-787fd6814b0e" providerId="ADAL" clId="{ADC2A4A1-D5BB-43A6-ACBC-9812819F9BC1}" dt="2023-11-16T00:09:55.935" v="5837" actId="1035"/>
          <ac:spMkLst>
            <pc:docMk/>
            <pc:sldMk cId="943545999" sldId="426"/>
            <ac:spMk id="94" creationId="{4D7AB07C-D3C0-4E7E-9C8D-03FC1129CBDE}"/>
          </ac:spMkLst>
        </pc:spChg>
        <pc:spChg chg="mod">
          <ac:chgData name="Ahmed Salah ELDin" userId="68850134-226f-4097-a9a8-787fd6814b0e" providerId="ADAL" clId="{ADC2A4A1-D5BB-43A6-ACBC-9812819F9BC1}" dt="2023-11-16T00:09:49.228" v="5816" actId="1035"/>
          <ac:spMkLst>
            <pc:docMk/>
            <pc:sldMk cId="943545999" sldId="426"/>
            <ac:spMk id="103" creationId="{F8E924EE-769D-4E3D-BD27-6870AE783AA5}"/>
          </ac:spMkLst>
        </pc:spChg>
      </pc:sldChg>
      <pc:sldChg chg="addSp delSp modSp add del mod modAnim">
        <pc:chgData name="Ahmed Salah ELDin" userId="68850134-226f-4097-a9a8-787fd6814b0e" providerId="ADAL" clId="{ADC2A4A1-D5BB-43A6-ACBC-9812819F9BC1}" dt="2023-11-16T00:22:32.378" v="5920" actId="47"/>
        <pc:sldMkLst>
          <pc:docMk/>
          <pc:sldMk cId="2273615041" sldId="427"/>
        </pc:sldMkLst>
        <pc:spChg chg="del mod">
          <ac:chgData name="Ahmed Salah ELDin" userId="68850134-226f-4097-a9a8-787fd6814b0e" providerId="ADAL" clId="{ADC2A4A1-D5BB-43A6-ACBC-9812819F9BC1}" dt="2023-11-15T23:02:40.673" v="4881" actId="478"/>
          <ac:spMkLst>
            <pc:docMk/>
            <pc:sldMk cId="2273615041" sldId="427"/>
            <ac:spMk id="2" creationId="{7E055D95-69FF-46F3-A906-2FB66BC2F718}"/>
          </ac:spMkLst>
        </pc:spChg>
        <pc:spChg chg="add mod">
          <ac:chgData name="Ahmed Salah ELDin" userId="68850134-226f-4097-a9a8-787fd6814b0e" providerId="ADAL" clId="{ADC2A4A1-D5BB-43A6-ACBC-9812819F9BC1}" dt="2023-11-15T19:41:51.166" v="4625" actId="1038"/>
          <ac:spMkLst>
            <pc:docMk/>
            <pc:sldMk cId="2273615041" sldId="427"/>
            <ac:spMk id="3" creationId="{F93242A7-CF03-47CC-020E-8B8312F14612}"/>
          </ac:spMkLst>
        </pc:spChg>
        <pc:spChg chg="add mod">
          <ac:chgData name="Ahmed Salah ELDin" userId="68850134-226f-4097-a9a8-787fd6814b0e" providerId="ADAL" clId="{ADC2A4A1-D5BB-43A6-ACBC-9812819F9BC1}" dt="2023-11-15T19:41:37.352" v="4577"/>
          <ac:spMkLst>
            <pc:docMk/>
            <pc:sldMk cId="2273615041" sldId="427"/>
            <ac:spMk id="10" creationId="{E5DD67F2-01E3-D9E7-8391-A95566AA3AB4}"/>
          </ac:spMkLst>
        </pc:spChg>
        <pc:spChg chg="add mod">
          <ac:chgData name="Ahmed Salah ELDin" userId="68850134-226f-4097-a9a8-787fd6814b0e" providerId="ADAL" clId="{ADC2A4A1-D5BB-43A6-ACBC-9812819F9BC1}" dt="2023-11-15T23:02:42.828" v="4882"/>
          <ac:spMkLst>
            <pc:docMk/>
            <pc:sldMk cId="2273615041" sldId="427"/>
            <ac:spMk id="12" creationId="{3FF1830B-0268-A41F-F041-D48145751C30}"/>
          </ac:spMkLst>
        </pc:spChg>
        <pc:spChg chg="mod">
          <ac:chgData name="Ahmed Salah ELDin" userId="68850134-226f-4097-a9a8-787fd6814b0e" providerId="ADAL" clId="{ADC2A4A1-D5BB-43A6-ACBC-9812819F9BC1}" dt="2023-11-16T00:13:57.110" v="5866" actId="20577"/>
          <ac:spMkLst>
            <pc:docMk/>
            <pc:sldMk cId="2273615041" sldId="427"/>
            <ac:spMk id="22" creationId="{A908C7F3-D01A-4670-8603-84DD3EC30D1A}"/>
          </ac:spMkLst>
        </pc:spChg>
        <pc:spChg chg="mod">
          <ac:chgData name="Ahmed Salah ELDin" userId="68850134-226f-4097-a9a8-787fd6814b0e" providerId="ADAL" clId="{ADC2A4A1-D5BB-43A6-ACBC-9812819F9BC1}" dt="2023-11-15T19:40:39.600" v="4572" actId="1036"/>
          <ac:spMkLst>
            <pc:docMk/>
            <pc:sldMk cId="2273615041" sldId="427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5T19:40:39.600" v="4572" actId="1036"/>
          <ac:spMkLst>
            <pc:docMk/>
            <pc:sldMk cId="2273615041" sldId="427"/>
            <ac:spMk id="30" creationId="{464ADBBC-7BDC-4A2F-9D55-4ABEDFEA5DCC}"/>
          </ac:spMkLst>
        </pc:spChg>
        <pc:spChg chg="mod">
          <ac:chgData name="Ahmed Salah ELDin" userId="68850134-226f-4097-a9a8-787fd6814b0e" providerId="ADAL" clId="{ADC2A4A1-D5BB-43A6-ACBC-9812819F9BC1}" dt="2023-11-16T00:17:41.456" v="5895" actId="1036"/>
          <ac:spMkLst>
            <pc:docMk/>
            <pc:sldMk cId="2273615041" sldId="427"/>
            <ac:spMk id="88" creationId="{488E9486-7EE1-4DA4-B82E-177CA35FB738}"/>
          </ac:spMkLst>
        </pc:spChg>
        <pc:spChg chg="mod">
          <ac:chgData name="Ahmed Salah ELDin" userId="68850134-226f-4097-a9a8-787fd6814b0e" providerId="ADAL" clId="{ADC2A4A1-D5BB-43A6-ACBC-9812819F9BC1}" dt="2023-11-16T00:20:36.090" v="5906" actId="1076"/>
          <ac:spMkLst>
            <pc:docMk/>
            <pc:sldMk cId="2273615041" sldId="427"/>
            <ac:spMk id="114" creationId="{04AB1089-7752-4617-90DA-86C0AB789E46}"/>
          </ac:spMkLst>
        </pc:spChg>
        <pc:spChg chg="mod">
          <ac:chgData name="Ahmed Salah ELDin" userId="68850134-226f-4097-a9a8-787fd6814b0e" providerId="ADAL" clId="{ADC2A4A1-D5BB-43A6-ACBC-9812819F9BC1}" dt="2023-11-16T00:20:36.797" v="5907" actId="1076"/>
          <ac:spMkLst>
            <pc:docMk/>
            <pc:sldMk cId="2273615041" sldId="427"/>
            <ac:spMk id="115" creationId="{1C565910-940E-4B9A-B858-538D5BB0C35F}"/>
          </ac:spMkLst>
        </pc:spChg>
        <pc:spChg chg="mod">
          <ac:chgData name="Ahmed Salah ELDin" userId="68850134-226f-4097-a9a8-787fd6814b0e" providerId="ADAL" clId="{ADC2A4A1-D5BB-43A6-ACBC-9812819F9BC1}" dt="2023-11-16T00:20:37.324" v="5908" actId="1076"/>
          <ac:spMkLst>
            <pc:docMk/>
            <pc:sldMk cId="2273615041" sldId="427"/>
            <ac:spMk id="117" creationId="{3998FF8B-ECDA-4F4F-B517-6FB0D5F217BA}"/>
          </ac:spMkLst>
        </pc:spChg>
        <pc:spChg chg="mod">
          <ac:chgData name="Ahmed Salah ELDin" userId="68850134-226f-4097-a9a8-787fd6814b0e" providerId="ADAL" clId="{ADC2A4A1-D5BB-43A6-ACBC-9812819F9BC1}" dt="2023-11-16T00:20:37.881" v="5909" actId="1076"/>
          <ac:spMkLst>
            <pc:docMk/>
            <pc:sldMk cId="2273615041" sldId="427"/>
            <ac:spMk id="119" creationId="{5E9CAC8F-0ADA-4BAA-A3A3-09FFA7A313A1}"/>
          </ac:spMkLst>
        </pc:spChg>
        <pc:spChg chg="mod">
          <ac:chgData name="Ahmed Salah ELDin" userId="68850134-226f-4097-a9a8-787fd6814b0e" providerId="ADAL" clId="{ADC2A4A1-D5BB-43A6-ACBC-9812819F9BC1}" dt="2023-11-16T00:20:38.672" v="5910" actId="1076"/>
          <ac:spMkLst>
            <pc:docMk/>
            <pc:sldMk cId="2273615041" sldId="427"/>
            <ac:spMk id="121" creationId="{1EA6943C-1B13-4E5D-84D4-B25DB698CE9F}"/>
          </ac:spMkLst>
        </pc:spChg>
        <pc:spChg chg="mod">
          <ac:chgData name="Ahmed Salah ELDin" userId="68850134-226f-4097-a9a8-787fd6814b0e" providerId="ADAL" clId="{ADC2A4A1-D5BB-43A6-ACBC-9812819F9BC1}" dt="2023-11-15T19:42:08.417" v="4626" actId="1076"/>
          <ac:spMkLst>
            <pc:docMk/>
            <pc:sldMk cId="2273615041" sldId="427"/>
            <ac:spMk id="126" creationId="{7601884A-CA5A-43C0-943A-0968B9A1537F}"/>
          </ac:spMkLst>
        </pc:spChg>
        <pc:spChg chg="mod">
          <ac:chgData name="Ahmed Salah ELDin" userId="68850134-226f-4097-a9a8-787fd6814b0e" providerId="ADAL" clId="{ADC2A4A1-D5BB-43A6-ACBC-9812819F9BC1}" dt="2023-11-15T19:42:08.417" v="4626" actId="1076"/>
          <ac:spMkLst>
            <pc:docMk/>
            <pc:sldMk cId="2273615041" sldId="427"/>
            <ac:spMk id="127" creationId="{B40617A5-D10A-4C24-8857-D28591E12E9D}"/>
          </ac:spMkLst>
        </pc:spChg>
        <pc:grpChg chg="del mod">
          <ac:chgData name="Ahmed Salah ELDin" userId="68850134-226f-4097-a9a8-787fd6814b0e" providerId="ADAL" clId="{ADC2A4A1-D5BB-43A6-ACBC-9812819F9BC1}" dt="2023-11-16T00:13:35.642" v="5854" actId="478"/>
          <ac:grpSpMkLst>
            <pc:docMk/>
            <pc:sldMk cId="2273615041" sldId="427"/>
            <ac:grpSpMk id="125" creationId="{5E0A417D-F378-4337-8363-379C7F03298E}"/>
          </ac:grpSpMkLst>
        </pc:grpChg>
      </pc:sldChg>
      <pc:sldChg chg="modSp add mod">
        <pc:chgData name="Ahmed Salah ELDin" userId="68850134-226f-4097-a9a8-787fd6814b0e" providerId="ADAL" clId="{ADC2A4A1-D5BB-43A6-ACBC-9812819F9BC1}" dt="2023-11-24T23:47:03.814" v="6970" actId="20577"/>
        <pc:sldMkLst>
          <pc:docMk/>
          <pc:sldMk cId="177494703" sldId="447"/>
        </pc:sldMkLst>
        <pc:spChg chg="mod">
          <ac:chgData name="Ahmed Salah ELDin" userId="68850134-226f-4097-a9a8-787fd6814b0e" providerId="ADAL" clId="{ADC2A4A1-D5BB-43A6-ACBC-9812819F9BC1}" dt="2023-11-24T23:47:03.814" v="6970" actId="20577"/>
          <ac:spMkLst>
            <pc:docMk/>
            <pc:sldMk cId="177494703" sldId="447"/>
            <ac:spMk id="3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6T01:00:33.557" v="6214" actId="1076"/>
          <ac:spMkLst>
            <pc:docMk/>
            <pc:sldMk cId="177494703" sldId="447"/>
            <ac:spMk id="5" creationId="{A4A0145E-3073-4A61-9518-20643E61E64B}"/>
          </ac:spMkLst>
        </pc:spChg>
      </pc:sldChg>
      <pc:sldChg chg="modSp modAnim">
        <pc:chgData name="Ahmed Salah ELDin" userId="68850134-226f-4097-a9a8-787fd6814b0e" providerId="ADAL" clId="{ADC2A4A1-D5BB-43A6-ACBC-9812819F9BC1}" dt="2023-11-28T01:27:36.087" v="12347" actId="113"/>
        <pc:sldMkLst>
          <pc:docMk/>
          <pc:sldMk cId="342908665" sldId="453"/>
        </pc:sldMkLst>
        <pc:spChg chg="mod">
          <ac:chgData name="Ahmed Salah ELDin" userId="68850134-226f-4097-a9a8-787fd6814b0e" providerId="ADAL" clId="{ADC2A4A1-D5BB-43A6-ACBC-9812819F9BC1}" dt="2023-11-28T01:27:36.087" v="12347" actId="113"/>
          <ac:spMkLst>
            <pc:docMk/>
            <pc:sldMk cId="342908665" sldId="453"/>
            <ac:spMk id="3" creationId="{00000000-0000-0000-0000-000000000000}"/>
          </ac:spMkLst>
        </pc:spChg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786100118" sldId="464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09004663" sldId="469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470"/>
        </pc:sldMkLst>
      </pc:sldChg>
      <pc:sldChg chg="delSp modSp mod ord delAnim modAnim">
        <pc:chgData name="Ahmed Salah ELDin" userId="68850134-226f-4097-a9a8-787fd6814b0e" providerId="ADAL" clId="{ADC2A4A1-D5BB-43A6-ACBC-9812819F9BC1}" dt="2023-11-27T20:08:13.406" v="9326" actId="20578"/>
        <pc:sldMkLst>
          <pc:docMk/>
          <pc:sldMk cId="1305205122" sldId="476"/>
        </pc:sldMkLst>
        <pc:spChg chg="mod">
          <ac:chgData name="Ahmed Salah ELDin" userId="68850134-226f-4097-a9a8-787fd6814b0e" providerId="ADAL" clId="{ADC2A4A1-D5BB-43A6-ACBC-9812819F9BC1}" dt="2023-11-27T19:06:58.281" v="9182" actId="1076"/>
          <ac:spMkLst>
            <pc:docMk/>
            <pc:sldMk cId="1305205122" sldId="476"/>
            <ac:spMk id="17" creationId="{BAB0E06B-C1BF-E275-4C64-99EBB9A59563}"/>
          </ac:spMkLst>
        </pc:spChg>
        <pc:spChg chg="del">
          <ac:chgData name="Ahmed Salah ELDin" userId="68850134-226f-4097-a9a8-787fd6814b0e" providerId="ADAL" clId="{ADC2A4A1-D5BB-43A6-ACBC-9812819F9BC1}" dt="2023-11-27T19:08:19.215" v="9262" actId="478"/>
          <ac:spMkLst>
            <pc:docMk/>
            <pc:sldMk cId="1305205122" sldId="476"/>
            <ac:spMk id="19" creationId="{7AB4DB18-4612-72A6-A718-509CB193CB0B}"/>
          </ac:spMkLst>
        </pc:spChg>
        <pc:spChg chg="mod">
          <ac:chgData name="Ahmed Salah ELDin" userId="68850134-226f-4097-a9a8-787fd6814b0e" providerId="ADAL" clId="{ADC2A4A1-D5BB-43A6-ACBC-9812819F9BC1}" dt="2023-11-27T19:06:33.279" v="9172" actId="20577"/>
          <ac:spMkLst>
            <pc:docMk/>
            <pc:sldMk cId="1305205122" sldId="476"/>
            <ac:spMk id="28" creationId="{3BCE58C9-D2F2-4639-1122-EE7F70E665A0}"/>
          </ac:spMkLst>
        </pc:spChg>
        <pc:spChg chg="del">
          <ac:chgData name="Ahmed Salah ELDin" userId="68850134-226f-4097-a9a8-787fd6814b0e" providerId="ADAL" clId="{ADC2A4A1-D5BB-43A6-ACBC-9812819F9BC1}" dt="2023-11-27T19:07:15.624" v="9183" actId="478"/>
          <ac:spMkLst>
            <pc:docMk/>
            <pc:sldMk cId="1305205122" sldId="476"/>
            <ac:spMk id="30" creationId="{B57552DA-3E8E-897B-5752-5820F278EF5F}"/>
          </ac:spMkLst>
        </pc:spChg>
        <pc:spChg chg="mod">
          <ac:chgData name="Ahmed Salah ELDin" userId="68850134-226f-4097-a9a8-787fd6814b0e" providerId="ADAL" clId="{ADC2A4A1-D5BB-43A6-ACBC-9812819F9BC1}" dt="2023-11-27T19:05:59.561" v="9170" actId="207"/>
          <ac:spMkLst>
            <pc:docMk/>
            <pc:sldMk cId="1305205122" sldId="476"/>
            <ac:spMk id="37" creationId="{07E9C2B0-D9F9-6A64-698E-AD7698A737E0}"/>
          </ac:spMkLst>
        </pc:spChg>
        <pc:spChg chg="del">
          <ac:chgData name="Ahmed Salah ELDin" userId="68850134-226f-4097-a9a8-787fd6814b0e" providerId="ADAL" clId="{ADC2A4A1-D5BB-43A6-ACBC-9812819F9BC1}" dt="2023-11-27T19:08:03.136" v="9260" actId="478"/>
          <ac:spMkLst>
            <pc:docMk/>
            <pc:sldMk cId="1305205122" sldId="476"/>
            <ac:spMk id="48" creationId="{1BA18750-94AC-8A35-20AA-90744F38972F}"/>
          </ac:spMkLst>
        </pc:spChg>
        <pc:spChg chg="mod">
          <ac:chgData name="Ahmed Salah ELDin" userId="68850134-226f-4097-a9a8-787fd6814b0e" providerId="ADAL" clId="{ADC2A4A1-D5BB-43A6-ACBC-9812819F9BC1}" dt="2023-11-27T19:07:41.338" v="9258" actId="1035"/>
          <ac:spMkLst>
            <pc:docMk/>
            <pc:sldMk cId="1305205122" sldId="476"/>
            <ac:spMk id="49" creationId="{34B4CCCC-C0A2-A67A-961C-7B9C9767E7D8}"/>
          </ac:spMkLst>
        </pc:spChg>
        <pc:spChg chg="mod">
          <ac:chgData name="Ahmed Salah ELDin" userId="68850134-226f-4097-a9a8-787fd6814b0e" providerId="ADAL" clId="{ADC2A4A1-D5BB-43A6-ACBC-9812819F9BC1}" dt="2023-11-27T19:10:26.143" v="9321" actId="14100"/>
          <ac:spMkLst>
            <pc:docMk/>
            <pc:sldMk cId="1305205122" sldId="476"/>
            <ac:spMk id="50" creationId="{39BC4CAB-401D-9131-68B9-1D3E02737E69}"/>
          </ac:spMkLst>
        </pc:spChg>
        <pc:spChg chg="mod">
          <ac:chgData name="Ahmed Salah ELDin" userId="68850134-226f-4097-a9a8-787fd6814b0e" providerId="ADAL" clId="{ADC2A4A1-D5BB-43A6-ACBC-9812819F9BC1}" dt="2023-11-27T19:10:36.192" v="9324" actId="14100"/>
          <ac:spMkLst>
            <pc:docMk/>
            <pc:sldMk cId="1305205122" sldId="476"/>
            <ac:spMk id="51" creationId="{2ECA5E5C-3207-AB5B-3F9A-7B102C24520C}"/>
          </ac:spMkLst>
        </pc:spChg>
        <pc:spChg chg="del">
          <ac:chgData name="Ahmed Salah ELDin" userId="68850134-226f-4097-a9a8-787fd6814b0e" providerId="ADAL" clId="{ADC2A4A1-D5BB-43A6-ACBC-9812819F9BC1}" dt="2023-11-27T19:08:02.056" v="9259" actId="478"/>
          <ac:spMkLst>
            <pc:docMk/>
            <pc:sldMk cId="1305205122" sldId="476"/>
            <ac:spMk id="52" creationId="{B95E992B-AC98-0D3F-A2E0-1A850BFAC6FF}"/>
          </ac:spMkLst>
        </pc:spChg>
        <pc:cxnChg chg="mod">
          <ac:chgData name="Ahmed Salah ELDin" userId="68850134-226f-4097-a9a8-787fd6814b0e" providerId="ADAL" clId="{ADC2A4A1-D5BB-43A6-ACBC-9812819F9BC1}" dt="2023-11-27T19:06:28.767" v="9171" actId="14100"/>
          <ac:cxnSpMkLst>
            <pc:docMk/>
            <pc:sldMk cId="1305205122" sldId="476"/>
            <ac:cxnSpMk id="7" creationId="{8EE1E923-5052-F01D-E656-F39633E8C789}"/>
          </ac:cxnSpMkLst>
        </pc:cxnChg>
        <pc:cxnChg chg="del mod">
          <ac:chgData name="Ahmed Salah ELDin" userId="68850134-226f-4097-a9a8-787fd6814b0e" providerId="ADAL" clId="{ADC2A4A1-D5BB-43A6-ACBC-9812819F9BC1}" dt="2023-11-27T19:08:16.206" v="9261" actId="478"/>
          <ac:cxnSpMkLst>
            <pc:docMk/>
            <pc:sldMk cId="1305205122" sldId="476"/>
            <ac:cxnSpMk id="32" creationId="{D5C30B37-98DD-58FF-22A5-BCB3FD45E1B0}"/>
          </ac:cxnSpMkLst>
        </pc:cxnChg>
      </pc:sldChg>
      <pc:sldChg chg="addSp delSp modSp mod">
        <pc:chgData name="Ahmed Salah ELDin" userId="68850134-226f-4097-a9a8-787fd6814b0e" providerId="ADAL" clId="{ADC2A4A1-D5BB-43A6-ACBC-9812819F9BC1}" dt="2023-11-27T20:27:45.049" v="9400" actId="1076"/>
        <pc:sldMkLst>
          <pc:docMk/>
          <pc:sldMk cId="3774788203" sldId="485"/>
        </pc:sldMkLst>
        <pc:picChg chg="del">
          <ac:chgData name="Ahmed Salah ELDin" userId="68850134-226f-4097-a9a8-787fd6814b0e" providerId="ADAL" clId="{ADC2A4A1-D5BB-43A6-ACBC-9812819F9BC1}" dt="2023-11-27T20:27:13.019" v="9392" actId="478"/>
          <ac:picMkLst>
            <pc:docMk/>
            <pc:sldMk cId="3774788203" sldId="485"/>
            <ac:picMk id="6" creationId="{A56BEAE2-86C3-C6C6-8868-2084D6A1FBD0}"/>
          </ac:picMkLst>
        </pc:picChg>
        <pc:picChg chg="add mod modCrop">
          <ac:chgData name="Ahmed Salah ELDin" userId="68850134-226f-4097-a9a8-787fd6814b0e" providerId="ADAL" clId="{ADC2A4A1-D5BB-43A6-ACBC-9812819F9BC1}" dt="2023-11-27T20:27:45.049" v="9400" actId="1076"/>
          <ac:picMkLst>
            <pc:docMk/>
            <pc:sldMk cId="3774788203" sldId="485"/>
            <ac:picMk id="7" creationId="{128DF8C2-D0D2-CA78-7CA9-ED66D6F9FFA3}"/>
          </ac:picMkLst>
        </pc:pic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805151055" sldId="489"/>
        </pc:sldMkLst>
      </pc:sldChg>
      <pc:sldChg chg="addSp delSp modSp mod delAnim modAnim">
        <pc:chgData name="Ahmed Salah ELDin" userId="68850134-226f-4097-a9a8-787fd6814b0e" providerId="ADAL" clId="{ADC2A4A1-D5BB-43A6-ACBC-9812819F9BC1}" dt="2023-11-28T05:06:47.225" v="12386" actId="14100"/>
        <pc:sldMkLst>
          <pc:docMk/>
          <pc:sldMk cId="2967245487" sldId="497"/>
        </pc:sldMkLst>
        <pc:spChg chg="add del mod">
          <ac:chgData name="Ahmed Salah ELDin" userId="68850134-226f-4097-a9a8-787fd6814b0e" providerId="ADAL" clId="{ADC2A4A1-D5BB-43A6-ACBC-9812819F9BC1}" dt="2023-11-27T21:26:42.728" v="9506" actId="478"/>
          <ac:spMkLst>
            <pc:docMk/>
            <pc:sldMk cId="2967245487" sldId="497"/>
            <ac:spMk id="2" creationId="{8E5B876F-B270-52F8-1F9F-B8C3E3B82D91}"/>
          </ac:spMkLst>
        </pc:spChg>
        <pc:spChg chg="add mod">
          <ac:chgData name="Ahmed Salah ELDin" userId="68850134-226f-4097-a9a8-787fd6814b0e" providerId="ADAL" clId="{ADC2A4A1-D5BB-43A6-ACBC-9812819F9BC1}" dt="2023-11-28T05:06:31.411" v="12383"/>
          <ac:spMkLst>
            <pc:docMk/>
            <pc:sldMk cId="2967245487" sldId="497"/>
            <ac:spMk id="2" creationId="{BECD6537-F4E5-746E-7EA6-0EA36DF478DB}"/>
          </ac:spMkLst>
        </pc:spChg>
        <pc:spChg chg="mod">
          <ac:chgData name="Ahmed Salah ELDin" userId="68850134-226f-4097-a9a8-787fd6814b0e" providerId="ADAL" clId="{ADC2A4A1-D5BB-43A6-ACBC-9812819F9BC1}" dt="2023-11-28T00:04:28.837" v="11195" actId="108"/>
          <ac:spMkLst>
            <pc:docMk/>
            <pc:sldMk cId="2967245487" sldId="497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ADC2A4A1-D5BB-43A6-ACBC-9812819F9BC1}" dt="2023-11-27T23:55:05.423" v="10906" actId="1076"/>
          <ac:spMkLst>
            <pc:docMk/>
            <pc:sldMk cId="2967245487" sldId="497"/>
            <ac:spMk id="5" creationId="{E1F534DF-5C69-463E-B85B-10BB556DB97F}"/>
          </ac:spMkLst>
        </pc:spChg>
        <pc:spChg chg="add mod">
          <ac:chgData name="Ahmed Salah ELDin" userId="68850134-226f-4097-a9a8-787fd6814b0e" providerId="ADAL" clId="{ADC2A4A1-D5BB-43A6-ACBC-9812819F9BC1}" dt="2023-11-27T23:55:05.423" v="10906" actId="1076"/>
          <ac:spMkLst>
            <pc:docMk/>
            <pc:sldMk cId="2967245487" sldId="497"/>
            <ac:spMk id="8" creationId="{D13D235F-0D1A-ECB2-8D12-8D909357858F}"/>
          </ac:spMkLst>
        </pc:spChg>
        <pc:graphicFrameChg chg="del">
          <ac:chgData name="Ahmed Salah ELDin" userId="68850134-226f-4097-a9a8-787fd6814b0e" providerId="ADAL" clId="{ADC2A4A1-D5BB-43A6-ACBC-9812819F9BC1}" dt="2023-11-27T21:24:26.806" v="9453" actId="478"/>
          <ac:graphicFrameMkLst>
            <pc:docMk/>
            <pc:sldMk cId="2967245487" sldId="497"/>
            <ac:graphicFrameMk id="6" creationId="{7FE90790-A1D4-1DCD-2713-35DD3902E329}"/>
          </ac:graphicFrameMkLst>
        </pc:graphicFrameChg>
        <pc:picChg chg="add mod">
          <ac:chgData name="Ahmed Salah ELDin" userId="68850134-226f-4097-a9a8-787fd6814b0e" providerId="ADAL" clId="{ADC2A4A1-D5BB-43A6-ACBC-9812819F9BC1}" dt="2023-11-28T05:06:31.411" v="12383"/>
          <ac:picMkLst>
            <pc:docMk/>
            <pc:sldMk cId="2967245487" sldId="497"/>
            <ac:picMk id="6" creationId="{0DD6901C-488C-175E-D0DF-756F871A905F}"/>
          </ac:picMkLst>
        </pc:picChg>
        <pc:picChg chg="add mod">
          <ac:chgData name="Ahmed Salah ELDin" userId="68850134-226f-4097-a9a8-787fd6814b0e" providerId="ADAL" clId="{ADC2A4A1-D5BB-43A6-ACBC-9812819F9BC1}" dt="2023-11-28T05:06:47.225" v="12386" actId="14100"/>
          <ac:picMkLst>
            <pc:docMk/>
            <pc:sldMk cId="2967245487" sldId="497"/>
            <ac:picMk id="1026" creationId="{A1CCB67D-1D7E-5434-3C77-32139D4F78CD}"/>
          </ac:picMkLst>
        </pc:picChg>
      </pc:sldChg>
      <pc:sldChg chg="addSp delSp modSp add del mod addAnim delAnim modAnim">
        <pc:chgData name="Ahmed Salah ELDin" userId="68850134-226f-4097-a9a8-787fd6814b0e" providerId="ADAL" clId="{ADC2A4A1-D5BB-43A6-ACBC-9812819F9BC1}" dt="2023-11-28T01:00:06.517" v="11797"/>
        <pc:sldMkLst>
          <pc:docMk/>
          <pc:sldMk cId="2082575651" sldId="498"/>
        </pc:sldMkLst>
        <pc:spChg chg="mod topLvl">
          <ac:chgData name="Ahmed Salah ELDin" userId="68850134-226f-4097-a9a8-787fd6814b0e" providerId="ADAL" clId="{ADC2A4A1-D5BB-43A6-ACBC-9812819F9BC1}" dt="2023-11-28T00:55:00.110" v="11756" actId="14100"/>
          <ac:spMkLst>
            <pc:docMk/>
            <pc:sldMk cId="2082575651" sldId="498"/>
            <ac:spMk id="3" creationId="{129314CE-9418-68A6-C7BC-CC6353045530}"/>
          </ac:spMkLst>
        </pc:spChg>
        <pc:spChg chg="mod topLvl">
          <ac:chgData name="Ahmed Salah ELDin" userId="68850134-226f-4097-a9a8-787fd6814b0e" providerId="ADAL" clId="{ADC2A4A1-D5BB-43A6-ACBC-9812819F9BC1}" dt="2023-11-28T00:52:25.141" v="11740" actId="1037"/>
          <ac:spMkLst>
            <pc:docMk/>
            <pc:sldMk cId="2082575651" sldId="498"/>
            <ac:spMk id="7" creationId="{8D8AB903-FA86-8D44-BB7E-671F339A552E}"/>
          </ac:spMkLst>
        </pc:spChg>
        <pc:spChg chg="mod topLvl">
          <ac:chgData name="Ahmed Salah ELDin" userId="68850134-226f-4097-a9a8-787fd6814b0e" providerId="ADAL" clId="{ADC2A4A1-D5BB-43A6-ACBC-9812819F9BC1}" dt="2023-11-28T00:48:25.567" v="11673" actId="1076"/>
          <ac:spMkLst>
            <pc:docMk/>
            <pc:sldMk cId="2082575651" sldId="498"/>
            <ac:spMk id="10" creationId="{B9C97D21-1C59-0324-8982-657345B4074E}"/>
          </ac:spMkLst>
        </pc:spChg>
        <pc:spChg chg="mod topLvl">
          <ac:chgData name="Ahmed Salah ELDin" userId="68850134-226f-4097-a9a8-787fd6814b0e" providerId="ADAL" clId="{ADC2A4A1-D5BB-43A6-ACBC-9812819F9BC1}" dt="2023-11-28T00:52:25.141" v="11740" actId="1037"/>
          <ac:spMkLst>
            <pc:docMk/>
            <pc:sldMk cId="2082575651" sldId="498"/>
            <ac:spMk id="12" creationId="{06FB71CD-1DB1-7538-2A00-7CB2051F61FF}"/>
          </ac:spMkLst>
        </pc:spChg>
        <pc:spChg chg="mod topLvl">
          <ac:chgData name="Ahmed Salah ELDin" userId="68850134-226f-4097-a9a8-787fd6814b0e" providerId="ADAL" clId="{ADC2A4A1-D5BB-43A6-ACBC-9812819F9BC1}" dt="2023-11-28T00:30:13.600" v="11429" actId="1076"/>
          <ac:spMkLst>
            <pc:docMk/>
            <pc:sldMk cId="2082575651" sldId="498"/>
            <ac:spMk id="13" creationId="{35409F82-45DB-AF2E-91BB-30CC49E7937F}"/>
          </ac:spMkLst>
        </pc:spChg>
        <pc:spChg chg="mod">
          <ac:chgData name="Ahmed Salah ELDin" userId="68850134-226f-4097-a9a8-787fd6814b0e" providerId="ADAL" clId="{ADC2A4A1-D5BB-43A6-ACBC-9812819F9BC1}" dt="2023-11-25T00:47:22.118" v="8891" actId="20577"/>
          <ac:spMkLst>
            <pc:docMk/>
            <pc:sldMk cId="2082575651" sldId="498"/>
            <ac:spMk id="16" creationId="{E6A6BCE7-8BFE-5229-1D32-88F096859D16}"/>
          </ac:spMkLst>
        </pc:spChg>
        <pc:spChg chg="mod topLvl">
          <ac:chgData name="Ahmed Salah ELDin" userId="68850134-226f-4097-a9a8-787fd6814b0e" providerId="ADAL" clId="{ADC2A4A1-D5BB-43A6-ACBC-9812819F9BC1}" dt="2023-11-28T00:52:25.141" v="11740" actId="1037"/>
          <ac:spMkLst>
            <pc:docMk/>
            <pc:sldMk cId="2082575651" sldId="498"/>
            <ac:spMk id="18" creationId="{A6E6C521-868B-E67E-928E-0B7A4D696441}"/>
          </ac:spMkLst>
        </pc:spChg>
        <pc:spChg chg="mod topLvl">
          <ac:chgData name="Ahmed Salah ELDin" userId="68850134-226f-4097-a9a8-787fd6814b0e" providerId="ADAL" clId="{ADC2A4A1-D5BB-43A6-ACBC-9812819F9BC1}" dt="2023-11-28T00:57:50.305" v="11774" actId="1076"/>
          <ac:spMkLst>
            <pc:docMk/>
            <pc:sldMk cId="2082575651" sldId="498"/>
            <ac:spMk id="20" creationId="{B77F3E22-6BF9-ABD0-F369-A64DF2D002B4}"/>
          </ac:spMkLst>
        </pc:spChg>
        <pc:spChg chg="add del mod">
          <ac:chgData name="Ahmed Salah ELDin" userId="68850134-226f-4097-a9a8-787fd6814b0e" providerId="ADAL" clId="{ADC2A4A1-D5BB-43A6-ACBC-9812819F9BC1}" dt="2023-11-28T00:33:18.458" v="11479" actId="478"/>
          <ac:spMkLst>
            <pc:docMk/>
            <pc:sldMk cId="2082575651" sldId="498"/>
            <ac:spMk id="55" creationId="{15020BFB-DA3E-4C74-0F84-FD43E7089015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57" creationId="{FE6BA3FD-E462-F9BC-C93F-65A625114405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29" creationId="{0A59D5CE-7987-15A7-5D68-4F64A1713917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31" creationId="{127D4364-F042-B180-FFB1-AD9E15AFDE58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42" creationId="{C8D9C805-AA13-7E65-318F-24DFC3679EB5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50" creationId="{7BF59F96-0E8F-327E-194E-6427280FE7D1}"/>
          </ac:spMkLst>
        </pc:spChg>
        <pc:spChg chg="mod">
          <ac:chgData name="Ahmed Salah ELDin" userId="68850134-226f-4097-a9a8-787fd6814b0e" providerId="ADAL" clId="{ADC2A4A1-D5BB-43A6-ACBC-9812819F9BC1}" dt="2023-11-28T00:55:58.864" v="11758" actId="164"/>
          <ac:spMkLst>
            <pc:docMk/>
            <pc:sldMk cId="2082575651" sldId="498"/>
            <ac:spMk id="154" creationId="{91DEBB5D-4C08-4341-C52B-B18ECDE80AF6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55" creationId="{8DF3DF90-99A6-AABA-C4FE-922A66A773DF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56" creationId="{A489186C-A74E-50DF-A685-F0D0758ECDF3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57" creationId="{865239B6-1981-E566-94B4-E9B64FC72706}"/>
          </ac:spMkLst>
        </pc:spChg>
        <pc:spChg chg="mod topLvl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73" creationId="{5A27EE95-BCD7-6B3A-F1A1-23B04E311490}"/>
          </ac:spMkLst>
        </pc:spChg>
        <pc:spChg chg="del mod topLvl">
          <ac:chgData name="Ahmed Salah ELDin" userId="68850134-226f-4097-a9a8-787fd6814b0e" providerId="ADAL" clId="{ADC2A4A1-D5BB-43A6-ACBC-9812819F9BC1}" dt="2023-11-28T00:40:24.309" v="11563" actId="478"/>
          <ac:spMkLst>
            <pc:docMk/>
            <pc:sldMk cId="2082575651" sldId="498"/>
            <ac:spMk id="174" creationId="{FE9DFE09-74DF-15C6-9E35-C2B68E0B1BF3}"/>
          </ac:spMkLst>
        </pc:spChg>
        <pc:spChg chg="del mod topLvl">
          <ac:chgData name="Ahmed Salah ELDin" userId="68850134-226f-4097-a9a8-787fd6814b0e" providerId="ADAL" clId="{ADC2A4A1-D5BB-43A6-ACBC-9812819F9BC1}" dt="2023-11-28T00:40:24.309" v="11563" actId="478"/>
          <ac:spMkLst>
            <pc:docMk/>
            <pc:sldMk cId="2082575651" sldId="498"/>
            <ac:spMk id="175" creationId="{2506FA3C-BB74-D6EB-AAC4-176A0E37518E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87" creationId="{F89A5897-CC7E-0570-DF80-6415B7BAD1EB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204" creationId="{B551F75B-C860-5FC9-7488-FF9A8763B0C1}"/>
          </ac:spMkLst>
        </pc:spChg>
        <pc:spChg chg="add mod">
          <ac:chgData name="Ahmed Salah ELDin" userId="68850134-226f-4097-a9a8-787fd6814b0e" providerId="ADAL" clId="{ADC2A4A1-D5BB-43A6-ACBC-9812819F9BC1}" dt="2023-11-28T00:50:46.186" v="11709" actId="1076"/>
          <ac:spMkLst>
            <pc:docMk/>
            <pc:sldMk cId="2082575651" sldId="498"/>
            <ac:spMk id="234" creationId="{22E6C4A8-A2B5-84C1-A4EE-847A243951F6}"/>
          </ac:spMkLst>
        </pc:spChg>
        <pc:grpChg chg="add del mod">
          <ac:chgData name="Ahmed Salah ELDin" userId="68850134-226f-4097-a9a8-787fd6814b0e" providerId="ADAL" clId="{ADC2A4A1-D5BB-43A6-ACBC-9812819F9BC1}" dt="2023-11-28T00:29:09.436" v="11399" actId="165"/>
          <ac:grpSpMkLst>
            <pc:docMk/>
            <pc:sldMk cId="2082575651" sldId="498"/>
            <ac:grpSpMk id="2" creationId="{32A3303D-7033-56ED-7D07-F5339840B518}"/>
          </ac:grpSpMkLst>
        </pc:grpChg>
        <pc:grpChg chg="add del mod">
          <ac:chgData name="Ahmed Salah ELDin" userId="68850134-226f-4097-a9a8-787fd6814b0e" providerId="ADAL" clId="{ADC2A4A1-D5BB-43A6-ACBC-9812819F9BC1}" dt="2023-11-28T00:28:54.103" v="11397" actId="165"/>
          <ac:grpSpMkLst>
            <pc:docMk/>
            <pc:sldMk cId="2082575651" sldId="498"/>
            <ac:grpSpMk id="6" creationId="{4BEA09CA-6705-87BA-4002-B8C7F6321640}"/>
          </ac:grpSpMkLst>
        </pc:grpChg>
        <pc:grpChg chg="add del mod">
          <ac:chgData name="Ahmed Salah ELDin" userId="68850134-226f-4097-a9a8-787fd6814b0e" providerId="ADAL" clId="{ADC2A4A1-D5BB-43A6-ACBC-9812819F9BC1}" dt="2023-11-28T00:29:00.373" v="11398" actId="165"/>
          <ac:grpSpMkLst>
            <pc:docMk/>
            <pc:sldMk cId="2082575651" sldId="498"/>
            <ac:grpSpMk id="11" creationId="{05AE1D95-E402-E1AA-A859-4E6D66567041}"/>
          </ac:grpSpMkLst>
        </pc:grpChg>
        <pc:grpChg chg="add del mod">
          <ac:chgData name="Ahmed Salah ELDin" userId="68850134-226f-4097-a9a8-787fd6814b0e" providerId="ADAL" clId="{ADC2A4A1-D5BB-43A6-ACBC-9812819F9BC1}" dt="2023-11-28T00:28:48.408" v="11396" actId="165"/>
          <ac:grpSpMkLst>
            <pc:docMk/>
            <pc:sldMk cId="2082575651" sldId="498"/>
            <ac:grpSpMk id="17" creationId="{46219F86-268E-1270-4456-0FE8D5BF2CD6}"/>
          </ac:grpSpMkLst>
        </pc:grpChg>
        <pc:grpChg chg="del">
          <ac:chgData name="Ahmed Salah ELDin" userId="68850134-226f-4097-a9a8-787fd6814b0e" providerId="ADAL" clId="{ADC2A4A1-D5BB-43A6-ACBC-9812819F9BC1}" dt="2023-11-28T00:24:01.649" v="11259" actId="478"/>
          <ac:grpSpMkLst>
            <pc:docMk/>
            <pc:sldMk cId="2082575651" sldId="498"/>
            <ac:grpSpMk id="192" creationId="{EBC4B518-DF5E-6E54-1AD5-6E1CDF66F908}"/>
          </ac:grpSpMkLst>
        </pc:grpChg>
        <pc:grpChg chg="del mod">
          <ac:chgData name="Ahmed Salah ELDin" userId="68850134-226f-4097-a9a8-787fd6814b0e" providerId="ADAL" clId="{ADC2A4A1-D5BB-43A6-ACBC-9812819F9BC1}" dt="2023-11-28T00:30:57.228" v="11434" actId="165"/>
          <ac:grpSpMkLst>
            <pc:docMk/>
            <pc:sldMk cId="2082575651" sldId="498"/>
            <ac:grpSpMk id="193" creationId="{CE5A08F6-8B64-30B8-E02F-B9734162A767}"/>
          </ac:grpSpMkLst>
        </pc:grpChg>
        <pc:grpChg chg="del">
          <ac:chgData name="Ahmed Salah ELDin" userId="68850134-226f-4097-a9a8-787fd6814b0e" providerId="ADAL" clId="{ADC2A4A1-D5BB-43A6-ACBC-9812819F9BC1}" dt="2023-11-28T00:24:47.826" v="11262" actId="478"/>
          <ac:grpSpMkLst>
            <pc:docMk/>
            <pc:sldMk cId="2082575651" sldId="498"/>
            <ac:grpSpMk id="194" creationId="{0CE1966B-F26C-08BE-331B-6399932B1B35}"/>
          </ac:grpSpMkLst>
        </pc:grpChg>
        <pc:grpChg chg="del">
          <ac:chgData name="Ahmed Salah ELDin" userId="68850134-226f-4097-a9a8-787fd6814b0e" providerId="ADAL" clId="{ADC2A4A1-D5BB-43A6-ACBC-9812819F9BC1}" dt="2023-11-28T00:24:52.842" v="11263" actId="478"/>
          <ac:grpSpMkLst>
            <pc:docMk/>
            <pc:sldMk cId="2082575651" sldId="498"/>
            <ac:grpSpMk id="195" creationId="{4F1E33BF-C20D-17D9-3A59-2CF0A24C777F}"/>
          </ac:grpSpMkLst>
        </pc:grpChg>
        <pc:grpChg chg="del mod">
          <ac:chgData name="Ahmed Salah ELDin" userId="68850134-226f-4097-a9a8-787fd6814b0e" providerId="ADAL" clId="{ADC2A4A1-D5BB-43A6-ACBC-9812819F9BC1}" dt="2023-11-28T00:32:07.421" v="11447" actId="165"/>
          <ac:grpSpMkLst>
            <pc:docMk/>
            <pc:sldMk cId="2082575651" sldId="498"/>
            <ac:grpSpMk id="197" creationId="{9B0FC086-4F78-9B34-A5F8-CC91FF9AFA3E}"/>
          </ac:grpSpMkLst>
        </pc:grpChg>
        <pc:grpChg chg="del">
          <ac:chgData name="Ahmed Salah ELDin" userId="68850134-226f-4097-a9a8-787fd6814b0e" providerId="ADAL" clId="{ADC2A4A1-D5BB-43A6-ACBC-9812819F9BC1}" dt="2023-11-28T00:24:56.999" v="11264" actId="478"/>
          <ac:grpSpMkLst>
            <pc:docMk/>
            <pc:sldMk cId="2082575651" sldId="498"/>
            <ac:grpSpMk id="198" creationId="{AC06D5E5-15C8-B7D3-E830-4DCE89DBE32B}"/>
          </ac:grpSpMkLst>
        </pc:grpChg>
        <pc:grpChg chg="del">
          <ac:chgData name="Ahmed Salah ELDin" userId="68850134-226f-4097-a9a8-787fd6814b0e" providerId="ADAL" clId="{ADC2A4A1-D5BB-43A6-ACBC-9812819F9BC1}" dt="2023-11-28T00:24:03.385" v="11260" actId="478"/>
          <ac:grpSpMkLst>
            <pc:docMk/>
            <pc:sldMk cId="2082575651" sldId="498"/>
            <ac:grpSpMk id="199" creationId="{CC47B48B-A7C9-EF81-5F21-84A8D6501229}"/>
          </ac:grpSpMkLst>
        </pc:grpChg>
        <pc:grpChg chg="add del mod">
          <ac:chgData name="Ahmed Salah ELDin" userId="68850134-226f-4097-a9a8-787fd6814b0e" providerId="ADAL" clId="{ADC2A4A1-D5BB-43A6-ACBC-9812819F9BC1}" dt="2023-11-28T00:33:23.729" v="11480" actId="165"/>
          <ac:grpSpMkLst>
            <pc:docMk/>
            <pc:sldMk cId="2082575651" sldId="498"/>
            <ac:grpSpMk id="200" creationId="{3A303E52-B03A-C76A-63BC-2458D89AD9F0}"/>
          </ac:grpSpMkLst>
        </pc:grpChg>
        <pc:grpChg chg="del">
          <ac:chgData name="Ahmed Salah ELDin" userId="68850134-226f-4097-a9a8-787fd6814b0e" providerId="ADAL" clId="{ADC2A4A1-D5BB-43A6-ACBC-9812819F9BC1}" dt="2023-11-28T00:24:58.467" v="11265" actId="478"/>
          <ac:grpSpMkLst>
            <pc:docMk/>
            <pc:sldMk cId="2082575651" sldId="498"/>
            <ac:grpSpMk id="201" creationId="{F3D68CE8-7986-7DBD-99EF-EDAD2C5E371E}"/>
          </ac:grpSpMkLst>
        </pc:grpChg>
        <pc:grpChg chg="add mod">
          <ac:chgData name="Ahmed Salah ELDin" userId="68850134-226f-4097-a9a8-787fd6814b0e" providerId="ADAL" clId="{ADC2A4A1-D5BB-43A6-ACBC-9812819F9BC1}" dt="2023-11-28T00:55:58.864" v="11758" actId="164"/>
          <ac:grpSpMkLst>
            <pc:docMk/>
            <pc:sldMk cId="2082575651" sldId="498"/>
            <ac:grpSpMk id="255" creationId="{4D0A7C69-F66C-8436-F9A2-B7BB9722EE14}"/>
          </ac:grpSpMkLst>
        </pc:grpChg>
        <pc:cxnChg chg="del mod topLvl">
          <ac:chgData name="Ahmed Salah ELDin" userId="68850134-226f-4097-a9a8-787fd6814b0e" providerId="ADAL" clId="{ADC2A4A1-D5BB-43A6-ACBC-9812819F9BC1}" dt="2023-11-28T00:54:43.187" v="11752" actId="478"/>
          <ac:cxnSpMkLst>
            <pc:docMk/>
            <pc:sldMk cId="2082575651" sldId="498"/>
            <ac:cxnSpMk id="5" creationId="{888AC081-C2FF-0401-2ADD-FBF913DBCF88}"/>
          </ac:cxnSpMkLst>
        </pc:cxnChg>
        <pc:cxnChg chg="mod topLvl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8" creationId="{08B8DB37-EE2D-57F6-FAAF-8C08446F43D2}"/>
          </ac:cxnSpMkLst>
        </pc:cxnChg>
        <pc:cxnChg chg="mod topLvl">
          <ac:chgData name="Ahmed Salah ELDin" userId="68850134-226f-4097-a9a8-787fd6814b0e" providerId="ADAL" clId="{ADC2A4A1-D5BB-43A6-ACBC-9812819F9BC1}" dt="2023-11-28T00:48:25.567" v="11673" actId="1076"/>
          <ac:cxnSpMkLst>
            <pc:docMk/>
            <pc:sldMk cId="2082575651" sldId="498"/>
            <ac:cxnSpMk id="9" creationId="{9565C28C-0077-BF26-F229-59D51BBC35BC}"/>
          </ac:cxnSpMkLst>
        </pc:cxnChg>
        <pc:cxnChg chg="mod topLvl">
          <ac:chgData name="Ahmed Salah ELDin" userId="68850134-226f-4097-a9a8-787fd6814b0e" providerId="ADAL" clId="{ADC2A4A1-D5BB-43A6-ACBC-9812819F9BC1}" dt="2023-11-28T00:47:35.368" v="11667" actId="1037"/>
          <ac:cxnSpMkLst>
            <pc:docMk/>
            <pc:sldMk cId="2082575651" sldId="498"/>
            <ac:cxnSpMk id="14" creationId="{778D83AB-CE28-F789-7720-686ED8E585E6}"/>
          </ac:cxnSpMkLst>
        </pc:cxnChg>
        <pc:cxnChg chg="mod topLvl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15" creationId="{F015C931-46BC-6D70-2BF4-0B38C1DDD415}"/>
          </ac:cxnSpMkLst>
        </pc:cxnChg>
        <pc:cxnChg chg="mod topLvl">
          <ac:chgData name="Ahmed Salah ELDin" userId="68850134-226f-4097-a9a8-787fd6814b0e" providerId="ADAL" clId="{ADC2A4A1-D5BB-43A6-ACBC-9812819F9BC1}" dt="2023-11-28T00:57:50.305" v="11774" actId="1076"/>
          <ac:cxnSpMkLst>
            <pc:docMk/>
            <pc:sldMk cId="2082575651" sldId="498"/>
            <ac:cxnSpMk id="21" creationId="{6F9145CE-0587-9B67-0294-AC088BBA8DF7}"/>
          </ac:cxnSpMkLst>
        </pc:cxnChg>
        <pc:cxnChg chg="add mod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25" creationId="{ADC289E0-0EEC-99AD-BD4F-B31E0D7D6747}"/>
          </ac:cxnSpMkLst>
        </pc:cxnChg>
        <pc:cxnChg chg="add mod">
          <ac:chgData name="Ahmed Salah ELDin" userId="68850134-226f-4097-a9a8-787fd6814b0e" providerId="ADAL" clId="{ADC2A4A1-D5BB-43A6-ACBC-9812819F9BC1}" dt="2023-11-28T00:55:58.864" v="11758" actId="164"/>
          <ac:cxnSpMkLst>
            <pc:docMk/>
            <pc:sldMk cId="2082575651" sldId="498"/>
            <ac:cxnSpMk id="27" creationId="{2D6BB408-F8C0-470D-A770-4F96813DF402}"/>
          </ac:cxnSpMkLst>
        </pc:cxnChg>
        <pc:cxnChg chg="add mod">
          <ac:chgData name="Ahmed Salah ELDin" userId="68850134-226f-4097-a9a8-787fd6814b0e" providerId="ADAL" clId="{ADC2A4A1-D5BB-43A6-ACBC-9812819F9BC1}" dt="2023-11-28T00:55:00.110" v="11756" actId="14100"/>
          <ac:cxnSpMkLst>
            <pc:docMk/>
            <pc:sldMk cId="2082575651" sldId="498"/>
            <ac:cxnSpMk id="58" creationId="{3F0B4246-3B6A-D50F-BF04-760EDCED90F5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30" creationId="{751F29AF-3349-D288-F73C-4A21DC647B1A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32" creationId="{27A9C284-BB63-0926-F340-678C7338E1E7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43" creationId="{1705241A-DFA9-1278-E979-B64300E71C7B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45" creationId="{614A160F-7217-F687-6B58-F29E0D71BF89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58" creationId="{B804600C-003B-0A3F-F7A7-890C2BCD92ED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59" creationId="{E85C0283-7933-744F-74CE-B6E5296CDDAA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60" creationId="{07F20BD2-7145-F828-380A-C636583F5DB1}"/>
          </ac:cxnSpMkLst>
        </pc:cxnChg>
        <pc:cxnChg chg="del mod topLvl">
          <ac:chgData name="Ahmed Salah ELDin" userId="68850134-226f-4097-a9a8-787fd6814b0e" providerId="ADAL" clId="{ADC2A4A1-D5BB-43A6-ACBC-9812819F9BC1}" dt="2023-11-28T00:40:24.309" v="11563" actId="478"/>
          <ac:cxnSpMkLst>
            <pc:docMk/>
            <pc:sldMk cId="2082575651" sldId="498"/>
            <ac:cxnSpMk id="176" creationId="{2E3AD1AC-B8B3-4509-89EE-747714F030A3}"/>
          </ac:cxnSpMkLst>
        </pc:cxnChg>
        <pc:cxnChg chg="del mod topLvl">
          <ac:chgData name="Ahmed Salah ELDin" userId="68850134-226f-4097-a9a8-787fd6814b0e" providerId="ADAL" clId="{ADC2A4A1-D5BB-43A6-ACBC-9812819F9BC1}" dt="2023-11-28T00:40:24.309" v="11563" actId="478"/>
          <ac:cxnSpMkLst>
            <pc:docMk/>
            <pc:sldMk cId="2082575651" sldId="498"/>
            <ac:cxnSpMk id="177" creationId="{086C837F-BF46-BA46-0E37-4843F1CBC03E}"/>
          </ac:cxnSpMkLst>
        </pc:cxnChg>
        <pc:cxnChg chg="mod topLvl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79" creationId="{DA28D8E2-9B05-3142-6DA7-DB5B55762845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89" creationId="{D5DD65C0-B965-F864-9BA9-7D6E7A1168E7}"/>
          </ac:cxnSpMkLst>
        </pc:cxnChg>
        <pc:cxnChg chg="mod topLvl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190" creationId="{38559024-2DC1-1DF7-5741-5745E9EACE95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96" creationId="{6832BD86-3B76-BF3B-1967-66A73012F023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205" creationId="{4112813D-F5C1-65E3-D29F-3AADE7610E5B}"/>
          </ac:cxnSpMkLst>
        </pc:cxnChg>
        <pc:cxnChg chg="add del mod">
          <ac:chgData name="Ahmed Salah ELDin" userId="68850134-226f-4097-a9a8-787fd6814b0e" providerId="ADAL" clId="{ADC2A4A1-D5BB-43A6-ACBC-9812819F9BC1}" dt="2023-11-28T00:53:19.604" v="11743" actId="478"/>
          <ac:cxnSpMkLst>
            <pc:docMk/>
            <pc:sldMk cId="2082575651" sldId="498"/>
            <ac:cxnSpMk id="235" creationId="{9EBB1EC9-589E-0D23-C134-94E91B39B520}"/>
          </ac:cxnSpMkLst>
        </pc:cxnChg>
        <pc:cxnChg chg="add mod">
          <ac:chgData name="Ahmed Salah ELDin" userId="68850134-226f-4097-a9a8-787fd6814b0e" providerId="ADAL" clId="{ADC2A4A1-D5BB-43A6-ACBC-9812819F9BC1}" dt="2023-11-28T00:52:06.619" v="11716" actId="14100"/>
          <ac:cxnSpMkLst>
            <pc:docMk/>
            <pc:sldMk cId="2082575651" sldId="498"/>
            <ac:cxnSpMk id="240" creationId="{D13D09A0-F134-CD57-11A3-C873A9C0A74F}"/>
          </ac:cxnSpMkLst>
        </pc:cxnChg>
        <pc:cxnChg chg="add mod">
          <ac:chgData name="Ahmed Salah ELDin" userId="68850134-226f-4097-a9a8-787fd6814b0e" providerId="ADAL" clId="{ADC2A4A1-D5BB-43A6-ACBC-9812819F9BC1}" dt="2023-11-28T00:55:00.110" v="11756" actId="14100"/>
          <ac:cxnSpMkLst>
            <pc:docMk/>
            <pc:sldMk cId="2082575651" sldId="498"/>
            <ac:cxnSpMk id="245" creationId="{D80F71B2-BC4C-B750-D365-F066D15F149B}"/>
          </ac:cxnSpMkLst>
        </pc:cxnChg>
      </pc:sldChg>
      <pc:sldChg chg="del">
        <pc:chgData name="Ahmed Salah ELDin" userId="68850134-226f-4097-a9a8-787fd6814b0e" providerId="ADAL" clId="{ADC2A4A1-D5BB-43A6-ACBC-9812819F9BC1}" dt="2023-11-27T21:29:05.498" v="9513" actId="47"/>
        <pc:sldMkLst>
          <pc:docMk/>
          <pc:sldMk cId="3347651043" sldId="499"/>
        </pc:sldMkLst>
      </pc:sldChg>
      <pc:sldChg chg="del">
        <pc:chgData name="Ahmed Salah ELDin" userId="68850134-226f-4097-a9a8-787fd6814b0e" providerId="ADAL" clId="{ADC2A4A1-D5BB-43A6-ACBC-9812819F9BC1}" dt="2023-11-24T23:17:56.767" v="6513" actId="47"/>
        <pc:sldMkLst>
          <pc:docMk/>
          <pc:sldMk cId="3672903044" sldId="503"/>
        </pc:sldMkLst>
      </pc:sldChg>
      <pc:sldChg chg="del">
        <pc:chgData name="Ahmed Salah ELDin" userId="68850134-226f-4097-a9a8-787fd6814b0e" providerId="ADAL" clId="{ADC2A4A1-D5BB-43A6-ACBC-9812819F9BC1}" dt="2023-11-28T00:04:38.667" v="11196" actId="47"/>
        <pc:sldMkLst>
          <pc:docMk/>
          <pc:sldMk cId="2369000101" sldId="523"/>
        </pc:sldMkLst>
      </pc:sldChg>
      <pc:sldChg chg="addSp modSp add mod modAnim">
        <pc:chgData name="Ahmed Salah ELDin" userId="68850134-226f-4097-a9a8-787fd6814b0e" providerId="ADAL" clId="{ADC2A4A1-D5BB-43A6-ACBC-9812819F9BC1}" dt="2023-11-28T01:07:11.301" v="11938" actId="14100"/>
        <pc:sldMkLst>
          <pc:docMk/>
          <pc:sldMk cId="3838305160" sldId="525"/>
        </pc:sldMkLst>
        <pc:spChg chg="mod">
          <ac:chgData name="Ahmed Salah ELDin" userId="68850134-226f-4097-a9a8-787fd6814b0e" providerId="ADAL" clId="{ADC2A4A1-D5BB-43A6-ACBC-9812819F9BC1}" dt="2023-11-25T00:49:30.343" v="8894" actId="21"/>
          <ac:spMkLst>
            <pc:docMk/>
            <pc:sldMk cId="3838305160" sldId="525"/>
            <ac:spMk id="2" creationId="{E815C35D-44B1-E1B8-0ABC-09C143A63202}"/>
          </ac:spMkLst>
        </pc:spChg>
        <pc:spChg chg="mod">
          <ac:chgData name="Ahmed Salah ELDin" userId="68850134-226f-4097-a9a8-787fd6814b0e" providerId="ADAL" clId="{ADC2A4A1-D5BB-43A6-ACBC-9812819F9BC1}" dt="2023-11-25T00:55:21.695" v="8958"/>
          <ac:spMkLst>
            <pc:docMk/>
            <pc:sldMk cId="3838305160" sldId="525"/>
            <ac:spMk id="3" creationId="{E04A4131-5D5E-8BCB-2795-7CF5D296AA47}"/>
          </ac:spMkLst>
        </pc:spChg>
        <pc:spChg chg="add mod">
          <ac:chgData name="Ahmed Salah ELDin" userId="68850134-226f-4097-a9a8-787fd6814b0e" providerId="ADAL" clId="{ADC2A4A1-D5BB-43A6-ACBC-9812819F9BC1}" dt="2023-11-28T01:07:11.301" v="11938" actId="14100"/>
          <ac:spMkLst>
            <pc:docMk/>
            <pc:sldMk cId="3838305160" sldId="525"/>
            <ac:spMk id="5" creationId="{C52FA801-C8ED-7D2A-4536-401C5D3C64B1}"/>
          </ac:spMkLst>
        </pc:spChg>
      </pc:sldChg>
      <pc:sldChg chg="modSp add del mod">
        <pc:chgData name="Ahmed Salah ELDin" userId="68850134-226f-4097-a9a8-787fd6814b0e" providerId="ADAL" clId="{ADC2A4A1-D5BB-43A6-ACBC-9812819F9BC1}" dt="2023-11-25T00:46:12.122" v="8858" actId="47"/>
        <pc:sldMkLst>
          <pc:docMk/>
          <pc:sldMk cId="3376808646" sldId="535"/>
        </pc:sldMkLst>
        <pc:spChg chg="mod">
          <ac:chgData name="Ahmed Salah ELDin" userId="68850134-226f-4097-a9a8-787fd6814b0e" providerId="ADAL" clId="{ADC2A4A1-D5BB-43A6-ACBC-9812819F9BC1}" dt="2023-11-24T23:52:53.916" v="7012" actId="27636"/>
          <ac:spMkLst>
            <pc:docMk/>
            <pc:sldMk cId="3376808646" sldId="535"/>
            <ac:spMk id="2" creationId="{8B2FDA57-9021-1FD7-EA05-0B125FA4BEDE}"/>
          </ac:spMkLst>
        </pc:spChg>
      </pc:sldChg>
      <pc:sldChg chg="add del">
        <pc:chgData name="Ahmed Salah ELDin" userId="68850134-226f-4097-a9a8-787fd6814b0e" providerId="ADAL" clId="{ADC2A4A1-D5BB-43A6-ACBC-9812819F9BC1}" dt="2023-11-25T00:46:12.752" v="8859" actId="47"/>
        <pc:sldMkLst>
          <pc:docMk/>
          <pc:sldMk cId="1011618060" sldId="537"/>
        </pc:sldMkLst>
      </pc:sldChg>
      <pc:sldChg chg="add del">
        <pc:chgData name="Ahmed Salah ELDin" userId="68850134-226f-4097-a9a8-787fd6814b0e" providerId="ADAL" clId="{ADC2A4A1-D5BB-43A6-ACBC-9812819F9BC1}" dt="2023-11-25T00:46:09.539" v="8856" actId="47"/>
        <pc:sldMkLst>
          <pc:docMk/>
          <pc:sldMk cId="2462991286" sldId="538"/>
        </pc:sldMkLst>
      </pc:sldChg>
      <pc:sldChg chg="add del">
        <pc:chgData name="Ahmed Salah ELDin" userId="68850134-226f-4097-a9a8-787fd6814b0e" providerId="ADAL" clId="{ADC2A4A1-D5BB-43A6-ACBC-9812819F9BC1}" dt="2023-11-25T00:46:07.454" v="8855" actId="47"/>
        <pc:sldMkLst>
          <pc:docMk/>
          <pc:sldMk cId="937115885" sldId="539"/>
        </pc:sldMkLst>
      </pc:sldChg>
      <pc:sldChg chg="add del">
        <pc:chgData name="Ahmed Salah ELDin" userId="68850134-226f-4097-a9a8-787fd6814b0e" providerId="ADAL" clId="{ADC2A4A1-D5BB-43A6-ACBC-9812819F9BC1}" dt="2023-11-25T00:46:11.077" v="8857" actId="47"/>
        <pc:sldMkLst>
          <pc:docMk/>
          <pc:sldMk cId="835289394" sldId="540"/>
        </pc:sldMkLst>
      </pc:sldChg>
      <pc:sldChg chg="modSp add mod modAnim">
        <pc:chgData name="Ahmed Salah ELDin" userId="68850134-226f-4097-a9a8-787fd6814b0e" providerId="ADAL" clId="{ADC2A4A1-D5BB-43A6-ACBC-9812819F9BC1}" dt="2023-11-28T01:01:44.752" v="11834" actId="20577"/>
        <pc:sldMkLst>
          <pc:docMk/>
          <pc:sldMk cId="765354439" sldId="541"/>
        </pc:sldMkLst>
        <pc:spChg chg="mod">
          <ac:chgData name="Ahmed Salah ELDin" userId="68850134-226f-4097-a9a8-787fd6814b0e" providerId="ADAL" clId="{ADC2A4A1-D5BB-43A6-ACBC-9812819F9BC1}" dt="2023-11-24T23:58:24.634" v="7295" actId="20577"/>
          <ac:spMkLst>
            <pc:docMk/>
            <pc:sldMk cId="765354439" sldId="541"/>
            <ac:spMk id="2" creationId="{6AEB7CE6-DEC7-A16D-3DE0-C849E7B9F3D4}"/>
          </ac:spMkLst>
        </pc:spChg>
        <pc:spChg chg="mod">
          <ac:chgData name="Ahmed Salah ELDin" userId="68850134-226f-4097-a9a8-787fd6814b0e" providerId="ADAL" clId="{ADC2A4A1-D5BB-43A6-ACBC-9812819F9BC1}" dt="2023-11-28T01:01:44.752" v="11834" actId="20577"/>
          <ac:spMkLst>
            <pc:docMk/>
            <pc:sldMk cId="765354439" sldId="541"/>
            <ac:spMk id="3" creationId="{D94BA520-8A46-2B13-D959-6C8F249939BE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8T01:03:18.321" v="11843" actId="27636"/>
        <pc:sldMkLst>
          <pc:docMk/>
          <pc:sldMk cId="2072634750" sldId="543"/>
        </pc:sldMkLst>
        <pc:spChg chg="mod">
          <ac:chgData name="Ahmed Salah ELDin" userId="68850134-226f-4097-a9a8-787fd6814b0e" providerId="ADAL" clId="{ADC2A4A1-D5BB-43A6-ACBC-9812819F9BC1}" dt="2023-11-25T00:26:01.024" v="8098" actId="20577"/>
          <ac:spMkLst>
            <pc:docMk/>
            <pc:sldMk cId="2072634750" sldId="543"/>
            <ac:spMk id="2" creationId="{8B2FDA57-9021-1FD7-EA05-0B125FA4BEDE}"/>
          </ac:spMkLst>
        </pc:spChg>
        <pc:spChg chg="mod">
          <ac:chgData name="Ahmed Salah ELDin" userId="68850134-226f-4097-a9a8-787fd6814b0e" providerId="ADAL" clId="{ADC2A4A1-D5BB-43A6-ACBC-9812819F9BC1}" dt="2023-11-28T01:03:18.321" v="11843" actId="27636"/>
          <ac:spMkLst>
            <pc:docMk/>
            <pc:sldMk cId="2072634750" sldId="543"/>
            <ac:spMk id="3" creationId="{0DAD53D8-971C-9E79-568E-912EDCC7D797}"/>
          </ac:spMkLst>
        </pc:spChg>
      </pc:sldChg>
      <pc:sldChg chg="del">
        <pc:chgData name="Ahmed Salah ELDin" userId="68850134-226f-4097-a9a8-787fd6814b0e" providerId="ADAL" clId="{ADC2A4A1-D5BB-43A6-ACBC-9812819F9BC1}" dt="2023-11-28T01:08:52.134" v="11956" actId="47"/>
        <pc:sldMkLst>
          <pc:docMk/>
          <pc:sldMk cId="134313192" sldId="858"/>
        </pc:sldMkLst>
      </pc:sldChg>
      <pc:sldChg chg="del">
        <pc:chgData name="Ahmed Salah ELDin" userId="68850134-226f-4097-a9a8-787fd6814b0e" providerId="ADAL" clId="{ADC2A4A1-D5BB-43A6-ACBC-9812819F9BC1}" dt="2023-11-28T01:09:25.224" v="11957" actId="47"/>
        <pc:sldMkLst>
          <pc:docMk/>
          <pc:sldMk cId="946860532" sldId="859"/>
        </pc:sldMkLst>
      </pc:sldChg>
      <pc:sldChg chg="addSp delSp modSp mod delAnim modAnim">
        <pc:chgData name="Ahmed Salah ELDin" userId="68850134-226f-4097-a9a8-787fd6814b0e" providerId="ADAL" clId="{ADC2A4A1-D5BB-43A6-ACBC-9812819F9BC1}" dt="2023-11-21T01:21:43.761" v="6354"/>
        <pc:sldMkLst>
          <pc:docMk/>
          <pc:sldMk cId="2846268919" sldId="862"/>
        </pc:sldMkLst>
        <pc:spChg chg="mod">
          <ac:chgData name="Ahmed Salah ELDin" userId="68850134-226f-4097-a9a8-787fd6814b0e" providerId="ADAL" clId="{ADC2A4A1-D5BB-43A6-ACBC-9812819F9BC1}" dt="2023-11-21T01:14:47.707" v="6310" actId="15"/>
          <ac:spMkLst>
            <pc:docMk/>
            <pc:sldMk cId="2846268919" sldId="862"/>
            <ac:spMk id="3" creationId="{2F71E070-2868-2B94-D646-EB7240FE20AA}"/>
          </ac:spMkLst>
        </pc:spChg>
        <pc:spChg chg="mod ord">
          <ac:chgData name="Ahmed Salah ELDin" userId="68850134-226f-4097-a9a8-787fd6814b0e" providerId="ADAL" clId="{ADC2A4A1-D5BB-43A6-ACBC-9812819F9BC1}" dt="2023-11-21T01:20:20.441" v="6343" actId="1037"/>
          <ac:spMkLst>
            <pc:docMk/>
            <pc:sldMk cId="2846268919" sldId="862"/>
            <ac:spMk id="9" creationId="{8679E87F-C511-2723-F756-D8C829EE58EF}"/>
          </ac:spMkLst>
        </pc:spChg>
        <pc:spChg chg="del">
          <ac:chgData name="Ahmed Salah ELDin" userId="68850134-226f-4097-a9a8-787fd6814b0e" providerId="ADAL" clId="{ADC2A4A1-D5BB-43A6-ACBC-9812819F9BC1}" dt="2023-11-21T01:14:23.678" v="6303" actId="478"/>
          <ac:spMkLst>
            <pc:docMk/>
            <pc:sldMk cId="2846268919" sldId="862"/>
            <ac:spMk id="11" creationId="{F877835B-3ED9-BC97-0BEA-069D8BB2F2A6}"/>
          </ac:spMkLst>
        </pc:spChg>
        <pc:picChg chg="add mod modCrop">
          <ac:chgData name="Ahmed Salah ELDin" userId="68850134-226f-4097-a9a8-787fd6814b0e" providerId="ADAL" clId="{ADC2A4A1-D5BB-43A6-ACBC-9812819F9BC1}" dt="2023-11-21T01:20:11.094" v="6334" actId="1076"/>
          <ac:picMkLst>
            <pc:docMk/>
            <pc:sldMk cId="2846268919" sldId="862"/>
            <ac:picMk id="6" creationId="{4AEEFB8B-8487-95CF-5680-D6B20761BBDF}"/>
          </ac:picMkLst>
        </pc:picChg>
        <pc:picChg chg="del">
          <ac:chgData name="Ahmed Salah ELDin" userId="68850134-226f-4097-a9a8-787fd6814b0e" providerId="ADAL" clId="{ADC2A4A1-D5BB-43A6-ACBC-9812819F9BC1}" dt="2023-11-21T01:14:27.662" v="6305" actId="478"/>
          <ac:picMkLst>
            <pc:docMk/>
            <pc:sldMk cId="2846268919" sldId="862"/>
            <ac:picMk id="10" creationId="{5CE6C67E-172B-6B41-CF51-6B8386C65A92}"/>
          </ac:picMkLst>
        </pc:picChg>
      </pc:sldChg>
      <pc:sldChg chg="del">
        <pc:chgData name="Ahmed Salah ELDin" userId="68850134-226f-4097-a9a8-787fd6814b0e" providerId="ADAL" clId="{ADC2A4A1-D5BB-43A6-ACBC-9812819F9BC1}" dt="2023-11-21T01:18:02.188" v="6326" actId="47"/>
        <pc:sldMkLst>
          <pc:docMk/>
          <pc:sldMk cId="1257042035" sldId="863"/>
        </pc:sldMkLst>
      </pc:sldChg>
      <pc:sldChg chg="del">
        <pc:chgData name="Ahmed Salah ELDin" userId="68850134-226f-4097-a9a8-787fd6814b0e" providerId="ADAL" clId="{ADC2A4A1-D5BB-43A6-ACBC-9812819F9BC1}" dt="2023-11-21T01:18:08.436" v="6327" actId="47"/>
        <pc:sldMkLst>
          <pc:docMk/>
          <pc:sldMk cId="1157018694" sldId="864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3371261052" sldId="865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08568585" sldId="866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921076717" sldId="867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625286234" sldId="868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651110372" sldId="870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021738230" sldId="871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3980563407" sldId="872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234885342" sldId="874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362853998" sldId="875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537878040" sldId="876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942464481" sldId="877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743554269" sldId="878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668488474" sldId="879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993470360" sldId="880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535116068" sldId="881"/>
        </pc:sldMkLst>
      </pc:sldChg>
      <pc:sldChg chg="del">
        <pc:chgData name="Ahmed Salah ELDin" userId="68850134-226f-4097-a9a8-787fd6814b0e" providerId="ADAL" clId="{ADC2A4A1-D5BB-43A6-ACBC-9812819F9BC1}" dt="2023-11-27T22:05:06.293" v="9532" actId="47"/>
        <pc:sldMkLst>
          <pc:docMk/>
          <pc:sldMk cId="606456865" sldId="882"/>
        </pc:sldMkLst>
      </pc:sldChg>
      <pc:sldChg chg="del">
        <pc:chgData name="Ahmed Salah ELDin" userId="68850134-226f-4097-a9a8-787fd6814b0e" providerId="ADAL" clId="{ADC2A4A1-D5BB-43A6-ACBC-9812819F9BC1}" dt="2023-11-27T22:05:28.900" v="9533" actId="47"/>
        <pc:sldMkLst>
          <pc:docMk/>
          <pc:sldMk cId="4144192052" sldId="883"/>
        </pc:sldMkLst>
      </pc:sldChg>
      <pc:sldChg chg="del">
        <pc:chgData name="Ahmed Salah ELDin" userId="68850134-226f-4097-a9a8-787fd6814b0e" providerId="ADAL" clId="{ADC2A4A1-D5BB-43A6-ACBC-9812819F9BC1}" dt="2023-11-27T22:06:15.062" v="9534" actId="47"/>
        <pc:sldMkLst>
          <pc:docMk/>
          <pc:sldMk cId="3894009059" sldId="884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0" sldId="897"/>
        </pc:sldMkLst>
      </pc:sldChg>
      <pc:sldChg chg="addSp delSp modSp mod delAnim modAnim">
        <pc:chgData name="Ahmed Salah ELDin" userId="68850134-226f-4097-a9a8-787fd6814b0e" providerId="ADAL" clId="{ADC2A4A1-D5BB-43A6-ACBC-9812819F9BC1}" dt="2023-11-28T05:10:35.982" v="12397"/>
        <pc:sldMkLst>
          <pc:docMk/>
          <pc:sldMk cId="3704917442" sldId="900"/>
        </pc:sldMkLst>
        <pc:spChg chg="add mod">
          <ac:chgData name="Ahmed Salah ELDin" userId="68850134-226f-4097-a9a8-787fd6814b0e" providerId="ADAL" clId="{ADC2A4A1-D5BB-43A6-ACBC-9812819F9BC1}" dt="2023-11-15T01:14:44.254" v="2048" actId="14100"/>
          <ac:spMkLst>
            <pc:docMk/>
            <pc:sldMk cId="3704917442" sldId="900"/>
            <ac:spMk id="2" creationId="{5791739F-2E54-B99C-ABA1-5415B4CB4820}"/>
          </ac:spMkLst>
        </pc:spChg>
        <pc:spChg chg="add del mod">
          <ac:chgData name="Ahmed Salah ELDin" userId="68850134-226f-4097-a9a8-787fd6814b0e" providerId="ADAL" clId="{ADC2A4A1-D5BB-43A6-ACBC-9812819F9BC1}" dt="2023-11-15T01:10:35.442" v="1916" actId="478"/>
          <ac:spMkLst>
            <pc:docMk/>
            <pc:sldMk cId="3704917442" sldId="900"/>
            <ac:spMk id="4" creationId="{1AFA811F-4E3E-FE4B-55ED-194C4E28BE67}"/>
          </ac:spMkLst>
        </pc:spChg>
        <pc:spChg chg="add mod">
          <ac:chgData name="Ahmed Salah ELDin" userId="68850134-226f-4097-a9a8-787fd6814b0e" providerId="ADAL" clId="{ADC2A4A1-D5BB-43A6-ACBC-9812819F9BC1}" dt="2023-11-28T05:10:18.194" v="12395"/>
          <ac:spMkLst>
            <pc:docMk/>
            <pc:sldMk cId="3704917442" sldId="900"/>
            <ac:spMk id="4" creationId="{53433907-2790-26C6-8991-757303ED6459}"/>
          </ac:spMkLst>
        </pc:spChg>
        <pc:spChg chg="add mod">
          <ac:chgData name="Ahmed Salah ELDin" userId="68850134-226f-4097-a9a8-787fd6814b0e" providerId="ADAL" clId="{ADC2A4A1-D5BB-43A6-ACBC-9812819F9BC1}" dt="2023-11-28T05:10:18.194" v="12395"/>
          <ac:spMkLst>
            <pc:docMk/>
            <pc:sldMk cId="3704917442" sldId="900"/>
            <ac:spMk id="5" creationId="{1E77CB20-1391-4022-4EE9-A54FE3966EBC}"/>
          </ac:spMkLst>
        </pc:spChg>
        <pc:spChg chg="add del mod">
          <ac:chgData name="Ahmed Salah ELDin" userId="68850134-226f-4097-a9a8-787fd6814b0e" providerId="ADAL" clId="{ADC2A4A1-D5BB-43A6-ACBC-9812819F9BC1}" dt="2023-11-15T01:10:37.233" v="1917" actId="478"/>
          <ac:spMkLst>
            <pc:docMk/>
            <pc:sldMk cId="3704917442" sldId="900"/>
            <ac:spMk id="5" creationId="{2AC8BC59-0D1A-274E-27F1-A44507EE4750}"/>
          </ac:spMkLst>
        </pc:spChg>
        <pc:spChg chg="mod">
          <ac:chgData name="Ahmed Salah ELDin" userId="68850134-226f-4097-a9a8-787fd6814b0e" providerId="ADAL" clId="{ADC2A4A1-D5BB-43A6-ACBC-9812819F9BC1}" dt="2023-11-14T21:16:28.384" v="46" actId="20577"/>
          <ac:spMkLst>
            <pc:docMk/>
            <pc:sldMk cId="3704917442" sldId="900"/>
            <ac:spMk id="6" creationId="{D10B922B-6143-F968-9DB1-B6862519F4C8}"/>
          </ac:spMkLst>
        </pc:spChg>
        <pc:spChg chg="add mod">
          <ac:chgData name="Ahmed Salah ELDin" userId="68850134-226f-4097-a9a8-787fd6814b0e" providerId="ADAL" clId="{ADC2A4A1-D5BB-43A6-ACBC-9812819F9BC1}" dt="2023-11-15T01:11:26.266" v="1999" actId="1036"/>
          <ac:spMkLst>
            <pc:docMk/>
            <pc:sldMk cId="3704917442" sldId="900"/>
            <ac:spMk id="7" creationId="{0B46A45E-4AEF-ACC6-992D-5751337FB336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9" creationId="{A2A3995E-22DC-44CB-4797-E2D3E809F7A3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0" creationId="{2494096A-F710-A803-1790-C35041C07F33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1" creationId="{4FA9CDC4-3155-3834-A64E-42302ED6FF34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2" creationId="{D29A6ACE-1D2C-B808-D3F6-CD0EA0212E4F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7" creationId="{202FA0D8-E217-C4DF-8122-F052758BCD7A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8" creationId="{073BB99E-0E46-974D-099D-96458A7CD900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9" creationId="{93FA56D8-749B-DDDD-F5DF-4F4B2D0876B4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0" creationId="{25032D83-5F6A-DC46-9A45-92B81644C21E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2" creationId="{60596F02-6037-0520-D7A7-5F83CE05EC8F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3" creationId="{74BD9D3E-127E-5008-8C39-9FFEA9CBCA7A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4" creationId="{80776E37-9D8D-0887-CFFA-B1078CCFC8CD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5" creationId="{12949081-C316-6815-115B-83D871BFD8E8}"/>
          </ac:spMkLst>
        </pc:spChg>
        <pc:spChg chg="add del mod">
          <ac:chgData name="Ahmed Salah ELDin" userId="68850134-226f-4097-a9a8-787fd6814b0e" providerId="ADAL" clId="{ADC2A4A1-D5BB-43A6-ACBC-9812819F9BC1}" dt="2023-11-15T01:10:14.434" v="1912" actId="478"/>
          <ac:spMkLst>
            <pc:docMk/>
            <pc:sldMk cId="3704917442" sldId="900"/>
            <ac:spMk id="29" creationId="{3A462628-2F1D-FE0B-C03C-6AE2EC2C0EB9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1" creationId="{A2CC9377-075D-6C2F-856F-6F8D4576AF9B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2" creationId="{4244ADB4-C96F-642E-85FF-2E01F3D83A14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3" creationId="{35560179-6B37-E4D9-F3AB-0201B1445363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4" creationId="{777EC00D-6BAE-6736-3967-6AFD7FC8F39E}"/>
          </ac:spMkLst>
        </pc:spChg>
        <pc:spChg chg="mod">
          <ac:chgData name="Ahmed Salah ELDin" userId="68850134-226f-4097-a9a8-787fd6814b0e" providerId="ADAL" clId="{ADC2A4A1-D5BB-43A6-ACBC-9812819F9BC1}" dt="2023-11-15T01:14:46.288" v="2049"/>
          <ac:spMkLst>
            <pc:docMk/>
            <pc:sldMk cId="3704917442" sldId="900"/>
            <ac:spMk id="39" creationId="{31D69C77-B547-57D9-39EB-C4229D2B8468}"/>
          </ac:spMkLst>
        </pc:spChg>
        <pc:spChg chg="add mod">
          <ac:chgData name="Ahmed Salah ELDin" userId="68850134-226f-4097-a9a8-787fd6814b0e" providerId="ADAL" clId="{ADC2A4A1-D5BB-43A6-ACBC-9812819F9BC1}" dt="2023-11-15T01:17:24.579" v="2066" actId="14100"/>
          <ac:spMkLst>
            <pc:docMk/>
            <pc:sldMk cId="3704917442" sldId="900"/>
            <ac:spMk id="40" creationId="{10862902-02CE-B24C-3D06-BEC8096FCA2B}"/>
          </ac:spMkLst>
        </pc:spChg>
        <pc:spChg chg="mod">
          <ac:chgData name="Ahmed Salah ELDin" userId="68850134-226f-4097-a9a8-787fd6814b0e" providerId="ADAL" clId="{ADC2A4A1-D5BB-43A6-ACBC-9812819F9BC1}" dt="2023-11-15T01:15:28.476" v="2055" actId="207"/>
          <ac:spMkLst>
            <pc:docMk/>
            <pc:sldMk cId="3704917442" sldId="900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15T01:14:29.238" v="2047" actId="1037"/>
          <ac:grpSpMkLst>
            <pc:docMk/>
            <pc:sldMk cId="3704917442" sldId="900"/>
            <ac:grpSpMk id="8" creationId="{52E76E75-E547-46E5-0651-E797D1580CC6}"/>
          </ac:grpSpMkLst>
        </pc:grpChg>
        <pc:grpChg chg="add mod">
          <ac:chgData name="Ahmed Salah ELDin" userId="68850134-226f-4097-a9a8-787fd6814b0e" providerId="ADAL" clId="{ADC2A4A1-D5BB-43A6-ACBC-9812819F9BC1}" dt="2023-11-15T01:14:29.238" v="2047" actId="1037"/>
          <ac:grpSpMkLst>
            <pc:docMk/>
            <pc:sldMk cId="3704917442" sldId="900"/>
            <ac:grpSpMk id="16" creationId="{68D8767D-6136-258F-19BE-A2BC32EC3308}"/>
          </ac:grpSpMkLst>
        </pc:grpChg>
        <pc:grpChg chg="add mod">
          <ac:chgData name="Ahmed Salah ELDin" userId="68850134-226f-4097-a9a8-787fd6814b0e" providerId="ADAL" clId="{ADC2A4A1-D5BB-43A6-ACBC-9812819F9BC1}" dt="2023-11-15T01:14:29.238" v="2047" actId="1037"/>
          <ac:grpSpMkLst>
            <pc:docMk/>
            <pc:sldMk cId="3704917442" sldId="900"/>
            <ac:grpSpMk id="21" creationId="{F179BEAA-6DF7-BC2E-E758-F8DF887B1BD6}"/>
          </ac:grpSpMkLst>
        </pc:grpChg>
        <pc:grpChg chg="add del mod">
          <ac:chgData name="Ahmed Salah ELDin" userId="68850134-226f-4097-a9a8-787fd6814b0e" providerId="ADAL" clId="{ADC2A4A1-D5BB-43A6-ACBC-9812819F9BC1}" dt="2023-11-15T01:11:13.387" v="1945" actId="478"/>
          <ac:grpSpMkLst>
            <pc:docMk/>
            <pc:sldMk cId="3704917442" sldId="900"/>
            <ac:grpSpMk id="30" creationId="{40A58734-55B4-1B36-4D36-0401364846EF}"/>
          </ac:grpSpMkLst>
        </pc:grpChg>
        <pc:grpChg chg="add mod">
          <ac:chgData name="Ahmed Salah ELDin" userId="68850134-226f-4097-a9a8-787fd6814b0e" providerId="ADAL" clId="{ADC2A4A1-D5BB-43A6-ACBC-9812819F9BC1}" dt="2023-11-15T01:14:51.329" v="2050" actId="1076"/>
          <ac:grpSpMkLst>
            <pc:docMk/>
            <pc:sldMk cId="3704917442" sldId="900"/>
            <ac:grpSpMk id="37" creationId="{E5EC1504-F59A-246B-9D5A-73CA0987A8BB}"/>
          </ac:grpSpMkLst>
        </pc:grpChg>
        <pc:picChg chg="add mod">
          <ac:chgData name="Ahmed Salah ELDin" userId="68850134-226f-4097-a9a8-787fd6814b0e" providerId="ADAL" clId="{ADC2A4A1-D5BB-43A6-ACBC-9812819F9BC1}" dt="2023-11-28T05:10:18.194" v="12395"/>
          <ac:picMkLst>
            <pc:docMk/>
            <pc:sldMk cId="3704917442" sldId="900"/>
            <ac:picMk id="29" creationId="{5A3F04E4-7BDD-6622-DCAB-84BE772080DB}"/>
          </ac:picMkLst>
        </pc:picChg>
        <pc:picChg chg="del">
          <ac:chgData name="Ahmed Salah ELDin" userId="68850134-226f-4097-a9a8-787fd6814b0e" providerId="ADAL" clId="{ADC2A4A1-D5BB-43A6-ACBC-9812819F9BC1}" dt="2023-11-14T21:16:34.826" v="47" actId="478"/>
          <ac:picMkLst>
            <pc:docMk/>
            <pc:sldMk cId="3704917442" sldId="900"/>
            <ac:picMk id="653" creationId="{00000000-0000-0000-0000-000000000000}"/>
          </ac:picMkLst>
        </pc:pic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13" creationId="{AFE6C66E-3F35-52F8-95CC-5EA7A693134F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14" creationId="{5E4B51C9-6412-0244-7837-7BAB094DB2B5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15" creationId="{78EB59E8-5CB7-5411-63AA-2880B9AF7D0C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26" creationId="{2B4AD4D5-3D29-3EF3-3DF0-0826BBCC02E6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27" creationId="{92F2C1A1-C621-7E89-6C46-B9BB4E70FF01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28" creationId="{8CD583C8-9BD9-4424-8D70-25F249D9BE69}"/>
          </ac:cxnSpMkLst>
        </pc:cxnChg>
        <pc:cxnChg chg="mod">
          <ac:chgData name="Ahmed Salah ELDin" userId="68850134-226f-4097-a9a8-787fd6814b0e" providerId="ADAL" clId="{ADC2A4A1-D5BB-43A6-ACBC-9812819F9BC1}" dt="2023-11-15T01:14:46.288" v="2049"/>
          <ac:cxnSpMkLst>
            <pc:docMk/>
            <pc:sldMk cId="3704917442" sldId="900"/>
            <ac:cxnSpMk id="38" creationId="{394C2D0D-E9C3-0352-DB63-F8F867F9CD6A}"/>
          </ac:cxnSpMkLst>
        </pc:cxnChg>
      </pc:sldChg>
      <pc:sldChg chg="addSp modSp mod modAnim">
        <pc:chgData name="Ahmed Salah ELDin" userId="68850134-226f-4097-a9a8-787fd6814b0e" providerId="ADAL" clId="{ADC2A4A1-D5BB-43A6-ACBC-9812819F9BC1}" dt="2023-11-28T05:10:24.263" v="12396"/>
        <pc:sldMkLst>
          <pc:docMk/>
          <pc:sldMk cId="1556942247" sldId="901"/>
        </pc:sldMkLst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5" creationId="{30533A0C-6F8A-1900-C30E-430DDE7BFA3D}"/>
          </ac:spMkLst>
        </pc:spChg>
        <pc:spChg chg="mod">
          <ac:chgData name="Ahmed Salah ELDin" userId="68850134-226f-4097-a9a8-787fd6814b0e" providerId="ADAL" clId="{ADC2A4A1-D5BB-43A6-ACBC-9812819F9BC1}" dt="2023-11-14T21:17:41.361" v="55"/>
          <ac:spMkLst>
            <pc:docMk/>
            <pc:sldMk cId="1556942247" sldId="901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7" creationId="{AAF91A48-1A24-7179-4F3F-E06D73BEFADF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8" creationId="{2B09D6CA-871E-0F35-6969-5D1CF8475D1F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9" creationId="{84D3916E-FE01-2E8A-6D2D-AF02B04606E2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0" creationId="{21B6001C-8C62-16B9-DE01-2D0362448F6D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5" creationId="{5004AFF7-123F-36D0-E05B-FAE2A4296AC6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6" creationId="{B21E0E54-8162-7C3A-AA4F-4A627581BED5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7" creationId="{489E2C2B-9D77-1097-6039-CC514152B9C2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8" creationId="{F90654E9-E844-87B7-37BD-DCCD8EC10328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9" creationId="{AB0B117E-F4FA-A91F-F588-F2AF3D7A2AF9}"/>
          </ac:spMkLst>
        </pc:spChg>
        <pc:spChg chg="add mod">
          <ac:chgData name="Ahmed Salah ELDin" userId="68850134-226f-4097-a9a8-787fd6814b0e" providerId="ADAL" clId="{ADC2A4A1-D5BB-43A6-ACBC-9812819F9BC1}" dt="2023-11-28T05:10:24.263" v="12396"/>
          <ac:spMkLst>
            <pc:docMk/>
            <pc:sldMk cId="1556942247" sldId="901"/>
            <ac:spMk id="22" creationId="{5DB76F22-E56F-BEA4-719D-3A877288B289}"/>
          </ac:spMkLst>
        </pc:spChg>
        <pc:spChg chg="add mod">
          <ac:chgData name="Ahmed Salah ELDin" userId="68850134-226f-4097-a9a8-787fd6814b0e" providerId="ADAL" clId="{ADC2A4A1-D5BB-43A6-ACBC-9812819F9BC1}" dt="2023-11-28T05:10:24.263" v="12396"/>
          <ac:spMkLst>
            <pc:docMk/>
            <pc:sldMk cId="1556942247" sldId="901"/>
            <ac:spMk id="23" creationId="{21021D45-C0EB-F62D-5DA0-85547A2F8FDE}"/>
          </ac:spMkLst>
        </pc:spChg>
        <pc:spChg chg="mod">
          <ac:chgData name="Ahmed Salah ELDin" userId="68850134-226f-4097-a9a8-787fd6814b0e" providerId="ADAL" clId="{ADC2A4A1-D5BB-43A6-ACBC-9812819F9BC1}" dt="2023-11-27T22:10:49.227" v="9557" actId="1076"/>
          <ac:spMkLst>
            <pc:docMk/>
            <pc:sldMk cId="1556942247" sldId="901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2:11:28.711" v="9579" actId="1076"/>
          <ac:grpSpMkLst>
            <pc:docMk/>
            <pc:sldMk cId="1556942247" sldId="901"/>
            <ac:grpSpMk id="2" creationId="{71A86D3A-3D87-B642-593B-5EBB570FCD6A}"/>
          </ac:grpSpMkLst>
        </pc:grpChg>
        <pc:grpChg chg="mod">
          <ac:chgData name="Ahmed Salah ELDin" userId="68850134-226f-4097-a9a8-787fd6814b0e" providerId="ADAL" clId="{ADC2A4A1-D5BB-43A6-ACBC-9812819F9BC1}" dt="2023-11-27T22:09:27.433" v="9542"/>
          <ac:grpSpMkLst>
            <pc:docMk/>
            <pc:sldMk cId="1556942247" sldId="901"/>
            <ac:grpSpMk id="4" creationId="{17414C4D-6A0C-6B2E-907B-68020D5D3BBA}"/>
          </ac:grpSpMkLst>
        </pc:grpChg>
        <pc:grpChg chg="add mod">
          <ac:chgData name="Ahmed Salah ELDin" userId="68850134-226f-4097-a9a8-787fd6814b0e" providerId="ADAL" clId="{ADC2A4A1-D5BB-43A6-ACBC-9812819F9BC1}" dt="2023-11-27T22:11:19.622" v="9578" actId="1076"/>
          <ac:grpSpMkLst>
            <pc:docMk/>
            <pc:sldMk cId="1556942247" sldId="901"/>
            <ac:grpSpMk id="13" creationId="{B913AD26-DAB4-E8C2-EBC1-66EB58DAE22A}"/>
          </ac:grpSpMkLst>
        </pc:grpChg>
        <pc:grpChg chg="mod">
          <ac:chgData name="Ahmed Salah ELDin" userId="68850134-226f-4097-a9a8-787fd6814b0e" providerId="ADAL" clId="{ADC2A4A1-D5BB-43A6-ACBC-9812819F9BC1}" dt="2023-11-27T22:09:27.433" v="9542"/>
          <ac:grpSpMkLst>
            <pc:docMk/>
            <pc:sldMk cId="1556942247" sldId="901"/>
            <ac:grpSpMk id="14" creationId="{EC73D179-79B6-2D09-3819-D0773507F73F}"/>
          </ac:grpSpMkLst>
        </pc:grpChg>
        <pc:picChg chg="add mod">
          <ac:chgData name="Ahmed Salah ELDin" userId="68850134-226f-4097-a9a8-787fd6814b0e" providerId="ADAL" clId="{ADC2A4A1-D5BB-43A6-ACBC-9812819F9BC1}" dt="2023-11-28T05:10:24.263" v="12396"/>
          <ac:picMkLst>
            <pc:docMk/>
            <pc:sldMk cId="1556942247" sldId="901"/>
            <ac:picMk id="24" creationId="{B12FEC39-162A-E8AD-1312-6A30EC5DD459}"/>
          </ac:picMkLst>
        </pc:pic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11" creationId="{7F7A3915-C1A5-6D63-1766-2F48333FC041}"/>
          </ac:cxnSpMkLst>
        </pc:cxn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12" creationId="{A5058ADE-DECE-CF0A-4ABF-DC129519F5ED}"/>
          </ac:cxnSpMkLst>
        </pc:cxn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20" creationId="{EC6FCB35-7041-F382-DC63-4528E75C7FAB}"/>
          </ac:cxnSpMkLst>
        </pc:cxn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21" creationId="{3A6A664E-3970-762D-AE40-51D8000F300C}"/>
          </ac:cxnSpMkLst>
        </pc:cxnChg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581134381" sldId="902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800782047" sldId="903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327890563" sldId="904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502337364" sldId="905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456292689" sldId="906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311678503" sldId="907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4205144517" sldId="911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969900065" sldId="913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486538033" sldId="914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545478259" sldId="915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882020214" sldId="916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809983308" sldId="917"/>
        </pc:sldMkLst>
      </pc:sldChg>
      <pc:sldChg chg="modSp add del mod modAnim">
        <pc:chgData name="Ahmed Salah ELDin" userId="68850134-226f-4097-a9a8-787fd6814b0e" providerId="ADAL" clId="{ADC2A4A1-D5BB-43A6-ACBC-9812819F9BC1}" dt="2023-11-27T23:46:05.574" v="10605" actId="14100"/>
        <pc:sldMkLst>
          <pc:docMk/>
          <pc:sldMk cId="3069288386" sldId="920"/>
        </pc:sldMkLst>
        <pc:spChg chg="mod">
          <ac:chgData name="Ahmed Salah ELDin" userId="68850134-226f-4097-a9a8-787fd6814b0e" providerId="ADAL" clId="{ADC2A4A1-D5BB-43A6-ACBC-9812819F9BC1}" dt="2023-11-27T22:22:11.252" v="9638" actId="20577"/>
          <ac:spMkLst>
            <pc:docMk/>
            <pc:sldMk cId="3069288386" sldId="920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27T23:46:05.574" v="10605" actId="14100"/>
          <ac:spMkLst>
            <pc:docMk/>
            <pc:sldMk cId="3069288386" sldId="920"/>
            <ac:spMk id="3" creationId="{3CC5B943-A737-2E09-8DF5-AD94F37CD1B3}"/>
          </ac:spMkLst>
        </pc:spChg>
      </pc:sldChg>
      <pc:sldChg chg="addSp delSp modSp mod modAnim">
        <pc:chgData name="Ahmed Salah ELDin" userId="68850134-226f-4097-a9a8-787fd6814b0e" providerId="ADAL" clId="{ADC2A4A1-D5BB-43A6-ACBC-9812819F9BC1}" dt="2023-11-27T23:46:16.880" v="10607" actId="113"/>
        <pc:sldMkLst>
          <pc:docMk/>
          <pc:sldMk cId="1664231714" sldId="921"/>
        </pc:sldMkLst>
        <pc:spChg chg="mod">
          <ac:chgData name="Ahmed Salah ELDin" userId="68850134-226f-4097-a9a8-787fd6814b0e" providerId="ADAL" clId="{ADC2A4A1-D5BB-43A6-ACBC-9812819F9BC1}" dt="2023-11-27T22:23:15.992" v="9698" actId="20577"/>
          <ac:spMkLst>
            <pc:docMk/>
            <pc:sldMk cId="1664231714" sldId="921"/>
            <ac:spMk id="2" creationId="{E45FE696-40A0-E814-D48C-7BCC42259B63}"/>
          </ac:spMkLst>
        </pc:spChg>
        <pc:spChg chg="del mod">
          <ac:chgData name="Ahmed Salah ELDin" userId="68850134-226f-4097-a9a8-787fd6814b0e" providerId="ADAL" clId="{ADC2A4A1-D5BB-43A6-ACBC-9812819F9BC1}" dt="2023-11-15T17:44:29.934" v="3132" actId="3680"/>
          <ac:spMkLst>
            <pc:docMk/>
            <pc:sldMk cId="1664231714" sldId="921"/>
            <ac:spMk id="3" creationId="{3CC5B943-A737-2E09-8DF5-AD94F37CD1B3}"/>
          </ac:spMkLst>
        </pc:spChg>
        <pc:spChg chg="del mod">
          <ac:chgData name="Ahmed Salah ELDin" userId="68850134-226f-4097-a9a8-787fd6814b0e" providerId="ADAL" clId="{ADC2A4A1-D5BB-43A6-ACBC-9812819F9BC1}" dt="2023-11-15T17:48:15.354" v="3260"/>
          <ac:spMkLst>
            <pc:docMk/>
            <pc:sldMk cId="1664231714" sldId="921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7T23:46:16.880" v="10607" actId="113"/>
          <ac:spMkLst>
            <pc:docMk/>
            <pc:sldMk cId="1664231714" sldId="921"/>
            <ac:spMk id="7" creationId="{73C50080-E852-5EC1-9316-522DADEC31BB}"/>
          </ac:spMkLst>
        </pc:spChg>
        <pc:graphicFrameChg chg="add mod ord modGraphic">
          <ac:chgData name="Ahmed Salah ELDin" userId="68850134-226f-4097-a9a8-787fd6814b0e" providerId="ADAL" clId="{ADC2A4A1-D5BB-43A6-ACBC-9812819F9BC1}" dt="2023-11-15T17:50:05.935" v="3270" actId="1076"/>
          <ac:graphicFrameMkLst>
            <pc:docMk/>
            <pc:sldMk cId="1664231714" sldId="921"/>
            <ac:graphicFrameMk id="5" creationId="{A19B7FD9-CF40-D5EC-B175-BCB8E1757F83}"/>
          </ac:graphicFrameMkLst>
        </pc:graphicFrameChg>
      </pc:sldChg>
      <pc:sldChg chg="del">
        <pc:chgData name="Ahmed Salah ELDin" userId="68850134-226f-4097-a9a8-787fd6814b0e" providerId="ADAL" clId="{ADC2A4A1-D5BB-43A6-ACBC-9812819F9BC1}" dt="2023-11-15T19:08:34.700" v="4165" actId="47"/>
        <pc:sldMkLst>
          <pc:docMk/>
          <pc:sldMk cId="2578813488" sldId="922"/>
        </pc:sldMkLst>
      </pc:sldChg>
      <pc:sldChg chg="addSp delSp modSp mod delAnim modAnim">
        <pc:chgData name="Ahmed Salah ELDin" userId="68850134-226f-4097-a9a8-787fd6814b0e" providerId="ADAL" clId="{ADC2A4A1-D5BB-43A6-ACBC-9812819F9BC1}" dt="2023-11-28T05:08:45.248" v="12394"/>
        <pc:sldMkLst>
          <pc:docMk/>
          <pc:sldMk cId="1212363105" sldId="926"/>
        </pc:sldMkLst>
        <pc:spChg chg="mod">
          <ac:chgData name="Ahmed Salah ELDin" userId="68850134-226f-4097-a9a8-787fd6814b0e" providerId="ADAL" clId="{ADC2A4A1-D5BB-43A6-ACBC-9812819F9BC1}" dt="2023-11-27T22:23:17.764" v="9699" actId="20577"/>
          <ac:spMkLst>
            <pc:docMk/>
            <pc:sldMk cId="1212363105" sldId="926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18:56:51.514" v="3915" actId="14100"/>
          <ac:spMkLst>
            <pc:docMk/>
            <pc:sldMk cId="1212363105" sldId="926"/>
            <ac:spMk id="3" creationId="{3CC5B943-A737-2E09-8DF5-AD94F37CD1B3}"/>
          </ac:spMkLst>
        </pc:spChg>
        <pc:spChg chg="mod">
          <ac:chgData name="Ahmed Salah ELDin" userId="68850134-226f-4097-a9a8-787fd6814b0e" providerId="ADAL" clId="{ADC2A4A1-D5BB-43A6-ACBC-9812819F9BC1}" dt="2023-11-15T18:44:29.167" v="3448" actId="14100"/>
          <ac:spMkLst>
            <pc:docMk/>
            <pc:sldMk cId="1212363105" sldId="926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8T05:08:00.448" v="12391"/>
          <ac:spMkLst>
            <pc:docMk/>
            <pc:sldMk cId="1212363105" sldId="926"/>
            <ac:spMk id="8" creationId="{D2B43BF6-CA49-2962-614D-A0D6C530545F}"/>
          </ac:spMkLst>
        </pc:spChg>
        <pc:spChg chg="add mod">
          <ac:chgData name="Ahmed Salah ELDin" userId="68850134-226f-4097-a9a8-787fd6814b0e" providerId="ADAL" clId="{ADC2A4A1-D5BB-43A6-ACBC-9812819F9BC1}" dt="2023-11-28T05:08:00.448" v="12391"/>
          <ac:spMkLst>
            <pc:docMk/>
            <pc:sldMk cId="1212363105" sldId="926"/>
            <ac:spMk id="10" creationId="{E362B398-9318-B813-6F95-E0193E20D3FB}"/>
          </ac:spMkLst>
        </pc:spChg>
        <pc:spChg chg="del">
          <ac:chgData name="Ahmed Salah ELDin" userId="68850134-226f-4097-a9a8-787fd6814b0e" providerId="ADAL" clId="{ADC2A4A1-D5BB-43A6-ACBC-9812819F9BC1}" dt="2023-11-15T18:44:08.975" v="3444" actId="478"/>
          <ac:spMkLst>
            <pc:docMk/>
            <pc:sldMk cId="1212363105" sldId="926"/>
            <ac:spMk id="23" creationId="{37F1F4A7-3AEA-59F7-B613-62C18F74E085}"/>
          </ac:spMkLst>
        </pc:spChg>
        <pc:spChg chg="del">
          <ac:chgData name="Ahmed Salah ELDin" userId="68850134-226f-4097-a9a8-787fd6814b0e" providerId="ADAL" clId="{ADC2A4A1-D5BB-43A6-ACBC-9812819F9BC1}" dt="2023-11-15T18:44:13.040" v="3445" actId="478"/>
          <ac:spMkLst>
            <pc:docMk/>
            <pc:sldMk cId="1212363105" sldId="926"/>
            <ac:spMk id="32" creationId="{F2F1065B-CA6D-180A-1933-4DA9703BAEE9}"/>
          </ac:spMkLst>
        </pc:spChg>
        <pc:grpChg chg="del">
          <ac:chgData name="Ahmed Salah ELDin" userId="68850134-226f-4097-a9a8-787fd6814b0e" providerId="ADAL" clId="{ADC2A4A1-D5BB-43A6-ACBC-9812819F9BC1}" dt="2023-11-15T18:44:13.040" v="3445" actId="478"/>
          <ac:grpSpMkLst>
            <pc:docMk/>
            <pc:sldMk cId="1212363105" sldId="926"/>
            <ac:grpSpMk id="22" creationId="{CDE08F45-F6CD-B0E8-376A-E95A6226899E}"/>
          </ac:grpSpMkLst>
        </pc:grpChg>
        <pc:grpChg chg="del">
          <ac:chgData name="Ahmed Salah ELDin" userId="68850134-226f-4097-a9a8-787fd6814b0e" providerId="ADAL" clId="{ADC2A4A1-D5BB-43A6-ACBC-9812819F9BC1}" dt="2023-11-15T18:44:13.040" v="3445" actId="478"/>
          <ac:grpSpMkLst>
            <pc:docMk/>
            <pc:sldMk cId="1212363105" sldId="926"/>
            <ac:grpSpMk id="33" creationId="{1206C7F4-6380-AB35-2902-7707D8B90C02}"/>
          </ac:grpSpMkLst>
        </pc:grpChg>
        <pc:picChg chg="add mod">
          <ac:chgData name="Ahmed Salah ELDin" userId="68850134-226f-4097-a9a8-787fd6814b0e" providerId="ADAL" clId="{ADC2A4A1-D5BB-43A6-ACBC-9812819F9BC1}" dt="2023-11-28T04:39:03.055" v="12362" actId="1076"/>
          <ac:picMkLst>
            <pc:docMk/>
            <pc:sldMk cId="1212363105" sldId="926"/>
            <ac:picMk id="5" creationId="{CA9A4348-7449-9A96-4B36-8F29256B8C83}"/>
          </ac:picMkLst>
        </pc:picChg>
        <pc:picChg chg="add del">
          <ac:chgData name="Ahmed Salah ELDin" userId="68850134-226f-4097-a9a8-787fd6814b0e" providerId="ADAL" clId="{ADC2A4A1-D5BB-43A6-ACBC-9812819F9BC1}" dt="2023-11-15T18:47:11.116" v="3619" actId="22"/>
          <ac:picMkLst>
            <pc:docMk/>
            <pc:sldMk cId="1212363105" sldId="926"/>
            <ac:picMk id="7" creationId="{62D576A5-A700-2074-DCD7-D93B216A900E}"/>
          </ac:picMkLst>
        </pc:picChg>
        <pc:picChg chg="add mod">
          <ac:chgData name="Ahmed Salah ELDin" userId="68850134-226f-4097-a9a8-787fd6814b0e" providerId="ADAL" clId="{ADC2A4A1-D5BB-43A6-ACBC-9812819F9BC1}" dt="2023-11-28T04:39:30.800" v="12367" actId="1076"/>
          <ac:picMkLst>
            <pc:docMk/>
            <pc:sldMk cId="1212363105" sldId="926"/>
            <ac:picMk id="7" creationId="{90E872F1-B0D6-F096-C391-1B63E0E6AAC9}"/>
          </ac:picMkLst>
        </pc:picChg>
        <pc:picChg chg="add del mod modCrop">
          <ac:chgData name="Ahmed Salah ELDin" userId="68850134-226f-4097-a9a8-787fd6814b0e" providerId="ADAL" clId="{ADC2A4A1-D5BB-43A6-ACBC-9812819F9BC1}" dt="2023-11-28T04:38:57.229" v="12359" actId="478"/>
          <ac:picMkLst>
            <pc:docMk/>
            <pc:sldMk cId="1212363105" sldId="926"/>
            <ac:picMk id="9" creationId="{535D623B-0CF8-369B-AC7C-0C1F6288D8F8}"/>
          </ac:picMkLst>
        </pc:picChg>
        <pc:picChg chg="add mod">
          <ac:chgData name="Ahmed Salah ELDin" userId="68850134-226f-4097-a9a8-787fd6814b0e" providerId="ADAL" clId="{ADC2A4A1-D5BB-43A6-ACBC-9812819F9BC1}" dt="2023-11-28T05:08:00.448" v="12391"/>
          <ac:picMkLst>
            <pc:docMk/>
            <pc:sldMk cId="1212363105" sldId="926"/>
            <ac:picMk id="11" creationId="{0C500EF2-CF03-79D7-5C9B-3244FAD1577E}"/>
          </ac:picMkLst>
        </pc:pic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647572536" sldId="927"/>
        </pc:sldMkLst>
      </pc:sldChg>
      <pc:sldChg chg="del">
        <pc:chgData name="Ahmed Salah ELDin" userId="68850134-226f-4097-a9a8-787fd6814b0e" providerId="ADAL" clId="{ADC2A4A1-D5BB-43A6-ACBC-9812819F9BC1}" dt="2023-11-15T19:08:35.232" v="4166" actId="47"/>
        <pc:sldMkLst>
          <pc:docMk/>
          <pc:sldMk cId="4271114808" sldId="928"/>
        </pc:sldMkLst>
      </pc:sldChg>
      <pc:sldChg chg="del">
        <pc:chgData name="Ahmed Salah ELDin" userId="68850134-226f-4097-a9a8-787fd6814b0e" providerId="ADAL" clId="{ADC2A4A1-D5BB-43A6-ACBC-9812819F9BC1}" dt="2023-11-28T01:05:30.841" v="11844" actId="47"/>
        <pc:sldMkLst>
          <pc:docMk/>
          <pc:sldMk cId="1629635929" sldId="929"/>
        </pc:sldMkLst>
      </pc:sldChg>
      <pc:sldChg chg="del">
        <pc:chgData name="Ahmed Salah ELDin" userId="68850134-226f-4097-a9a8-787fd6814b0e" providerId="ADAL" clId="{ADC2A4A1-D5BB-43A6-ACBC-9812819F9BC1}" dt="2023-11-27T21:22:00.034" v="9447" actId="47"/>
        <pc:sldMkLst>
          <pc:docMk/>
          <pc:sldMk cId="2265341885" sldId="930"/>
        </pc:sldMkLst>
      </pc:sldChg>
      <pc:sldChg chg="del">
        <pc:chgData name="Ahmed Salah ELDin" userId="68850134-226f-4097-a9a8-787fd6814b0e" providerId="ADAL" clId="{ADC2A4A1-D5BB-43A6-ACBC-9812819F9BC1}" dt="2023-11-15T19:08:42.424" v="4167" actId="47"/>
        <pc:sldMkLst>
          <pc:docMk/>
          <pc:sldMk cId="1798513394" sldId="931"/>
        </pc:sldMkLst>
      </pc:sldChg>
      <pc:sldChg chg="del">
        <pc:chgData name="Ahmed Salah ELDin" userId="68850134-226f-4097-a9a8-787fd6814b0e" providerId="ADAL" clId="{ADC2A4A1-D5BB-43A6-ACBC-9812819F9BC1}" dt="2023-11-15T19:14:55.283" v="4170" actId="47"/>
        <pc:sldMkLst>
          <pc:docMk/>
          <pc:sldMk cId="1703421187" sldId="932"/>
        </pc:sldMkLst>
      </pc:sldChg>
      <pc:sldChg chg="modSp mod">
        <pc:chgData name="Ahmed Salah ELDin" userId="68850134-226f-4097-a9a8-787fd6814b0e" providerId="ADAL" clId="{ADC2A4A1-D5BB-43A6-ACBC-9812819F9BC1}" dt="2023-11-27T21:29:26.100" v="9526" actId="20577"/>
        <pc:sldMkLst>
          <pc:docMk/>
          <pc:sldMk cId="2881629336" sldId="933"/>
        </pc:sldMkLst>
        <pc:spChg chg="mod">
          <ac:chgData name="Ahmed Salah ELDin" userId="68850134-226f-4097-a9a8-787fd6814b0e" providerId="ADAL" clId="{ADC2A4A1-D5BB-43A6-ACBC-9812819F9BC1}" dt="2023-11-27T21:29:26.100" v="9526" actId="20577"/>
          <ac:spMkLst>
            <pc:docMk/>
            <pc:sldMk cId="2881629336" sldId="933"/>
            <ac:spMk id="2" creationId="{7EDF8E9F-7477-40C4-8B93-7CEFF71F6618}"/>
          </ac:spMkLst>
        </pc:spChg>
      </pc:sldChg>
      <pc:sldChg chg="del">
        <pc:chgData name="Ahmed Salah ELDin" userId="68850134-226f-4097-a9a8-787fd6814b0e" providerId="ADAL" clId="{ADC2A4A1-D5BB-43A6-ACBC-9812819F9BC1}" dt="2023-11-27T21:29:06.887" v="9514" actId="47"/>
        <pc:sldMkLst>
          <pc:docMk/>
          <pc:sldMk cId="2561692168" sldId="934"/>
        </pc:sldMkLst>
      </pc:sldChg>
      <pc:sldChg chg="del">
        <pc:chgData name="Ahmed Salah ELDin" userId="68850134-226f-4097-a9a8-787fd6814b0e" providerId="ADAL" clId="{ADC2A4A1-D5BB-43A6-ACBC-9812819F9BC1}" dt="2023-11-15T19:14:53.644" v="4168" actId="47"/>
        <pc:sldMkLst>
          <pc:docMk/>
          <pc:sldMk cId="3706553908" sldId="935"/>
        </pc:sldMkLst>
      </pc:sldChg>
      <pc:sldChg chg="del">
        <pc:chgData name="Ahmed Salah ELDin" userId="68850134-226f-4097-a9a8-787fd6814b0e" providerId="ADAL" clId="{ADC2A4A1-D5BB-43A6-ACBC-9812819F9BC1}" dt="2023-11-15T19:14:54.473" v="4169" actId="47"/>
        <pc:sldMkLst>
          <pc:docMk/>
          <pc:sldMk cId="1689526917" sldId="936"/>
        </pc:sldMkLst>
      </pc:sldChg>
      <pc:sldChg chg="del">
        <pc:chgData name="Ahmed Salah ELDin" userId="68850134-226f-4097-a9a8-787fd6814b0e" providerId="ADAL" clId="{ADC2A4A1-D5BB-43A6-ACBC-9812819F9BC1}" dt="2023-11-15T19:15:07.111" v="4171" actId="47"/>
        <pc:sldMkLst>
          <pc:docMk/>
          <pc:sldMk cId="1562613909" sldId="937"/>
        </pc:sldMkLst>
      </pc:sldChg>
      <pc:sldChg chg="modSp add del mod modAnim">
        <pc:chgData name="Ahmed Salah ELDin" userId="68850134-226f-4097-a9a8-787fd6814b0e" providerId="ADAL" clId="{ADC2A4A1-D5BB-43A6-ACBC-9812819F9BC1}" dt="2023-11-15T23:23:02.726" v="5186" actId="47"/>
        <pc:sldMkLst>
          <pc:docMk/>
          <pc:sldMk cId="2224718093" sldId="938"/>
        </pc:sldMkLst>
        <pc:spChg chg="mod">
          <ac:chgData name="Ahmed Salah ELDin" userId="68850134-226f-4097-a9a8-787fd6814b0e" providerId="ADAL" clId="{ADC2A4A1-D5BB-43A6-ACBC-9812819F9BC1}" dt="2023-11-15T23:13:23.145" v="5038" actId="20577"/>
          <ac:spMkLst>
            <pc:docMk/>
            <pc:sldMk cId="2224718093" sldId="938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17:49.606" v="5120" actId="20577"/>
          <ac:spMkLst>
            <pc:docMk/>
            <pc:sldMk cId="2224718093" sldId="938"/>
            <ac:spMk id="8" creationId="{6C83893A-92D8-FFBB-BDDF-F659979DB70A}"/>
          </ac:spMkLst>
        </pc:spChg>
      </pc:sldChg>
      <pc:sldChg chg="addSp delSp modSp del mod delAnim modAnim">
        <pc:chgData name="Ahmed Salah ELDin" userId="68850134-226f-4097-a9a8-787fd6814b0e" providerId="ADAL" clId="{ADC2A4A1-D5BB-43A6-ACBC-9812819F9BC1}" dt="2023-11-15T23:12:21.677" v="5032" actId="2696"/>
        <pc:sldMkLst>
          <pc:docMk/>
          <pc:sldMk cId="2597753286" sldId="938"/>
        </pc:sldMkLst>
        <pc:spChg chg="mod">
          <ac:chgData name="Ahmed Salah ELDin" userId="68850134-226f-4097-a9a8-787fd6814b0e" providerId="ADAL" clId="{ADC2A4A1-D5BB-43A6-ACBC-9812819F9BC1}" dt="2023-11-15T19:21:45.831" v="4258" actId="20577"/>
          <ac:spMkLst>
            <pc:docMk/>
            <pc:sldMk cId="2597753286" sldId="938"/>
            <ac:spMk id="2" creationId="{E45FE696-40A0-E814-D48C-7BCC42259B63}"/>
          </ac:spMkLst>
        </pc:spChg>
        <pc:spChg chg="add mod">
          <ac:chgData name="Ahmed Salah ELDin" userId="68850134-226f-4097-a9a8-787fd6814b0e" providerId="ADAL" clId="{ADC2A4A1-D5BB-43A6-ACBC-9812819F9BC1}" dt="2023-11-15T19:19:18.236" v="4230" actId="164"/>
          <ac:spMkLst>
            <pc:docMk/>
            <pc:sldMk cId="2597753286" sldId="938"/>
            <ac:spMk id="5" creationId="{5E072C22-5407-C019-B9B2-77195723066C}"/>
          </ac:spMkLst>
        </pc:spChg>
        <pc:spChg chg="mod">
          <ac:chgData name="Ahmed Salah ELDin" userId="68850134-226f-4097-a9a8-787fd6814b0e" providerId="ADAL" clId="{ADC2A4A1-D5BB-43A6-ACBC-9812819F9BC1}" dt="2023-11-15T19:21:55.517" v="4264" actId="1036"/>
          <ac:spMkLst>
            <pc:docMk/>
            <pc:sldMk cId="2597753286" sldId="938"/>
            <ac:spMk id="8" creationId="{6C83893A-92D8-FFBB-BDDF-F659979DB70A}"/>
          </ac:spMkLst>
        </pc:spChg>
        <pc:grpChg chg="add mod">
          <ac:chgData name="Ahmed Salah ELDin" userId="68850134-226f-4097-a9a8-787fd6814b0e" providerId="ADAL" clId="{ADC2A4A1-D5BB-43A6-ACBC-9812819F9BC1}" dt="2023-11-15T19:19:36.005" v="4235" actId="1036"/>
          <ac:grpSpMkLst>
            <pc:docMk/>
            <pc:sldMk cId="2597753286" sldId="938"/>
            <ac:grpSpMk id="7" creationId="{E6F5B45F-E99D-6766-516E-EA5BB9EBA5A2}"/>
          </ac:grpSpMkLst>
        </pc:grpChg>
        <pc:picChg chg="add mod">
          <ac:chgData name="Ahmed Salah ELDin" userId="68850134-226f-4097-a9a8-787fd6814b0e" providerId="ADAL" clId="{ADC2A4A1-D5BB-43A6-ACBC-9812819F9BC1}" dt="2023-11-15T19:19:18.236" v="4230" actId="164"/>
          <ac:picMkLst>
            <pc:docMk/>
            <pc:sldMk cId="2597753286" sldId="938"/>
            <ac:picMk id="3" creationId="{8B2F94CB-C28F-49AF-A14C-14609BDEA0DB}"/>
          </ac:picMkLst>
        </pc:picChg>
        <pc:picChg chg="del">
          <ac:chgData name="Ahmed Salah ELDin" userId="68850134-226f-4097-a9a8-787fd6814b0e" providerId="ADAL" clId="{ADC2A4A1-D5BB-43A6-ACBC-9812819F9BC1}" dt="2023-11-15T19:17:40.028" v="4194" actId="478"/>
          <ac:picMkLst>
            <pc:docMk/>
            <pc:sldMk cId="2597753286" sldId="938"/>
            <ac:picMk id="9" creationId="{5C7E186F-56E5-F875-C5A5-EF71880277FF}"/>
          </ac:picMkLst>
        </pc:picChg>
      </pc:sldChg>
      <pc:sldChg chg="modSp mod">
        <pc:chgData name="Ahmed Salah ELDin" userId="68850134-226f-4097-a9a8-787fd6814b0e" providerId="ADAL" clId="{ADC2A4A1-D5BB-43A6-ACBC-9812819F9BC1}" dt="2023-11-28T05:01:45.168" v="12382" actId="207"/>
        <pc:sldMkLst>
          <pc:docMk/>
          <pc:sldMk cId="2266122943" sldId="939"/>
        </pc:sldMkLst>
        <pc:spChg chg="mod">
          <ac:chgData name="Ahmed Salah ELDin" userId="68850134-226f-4097-a9a8-787fd6814b0e" providerId="ADAL" clId="{ADC2A4A1-D5BB-43A6-ACBC-9812819F9BC1}" dt="2023-11-28T05:01:45.168" v="12382" actId="207"/>
          <ac:spMkLst>
            <pc:docMk/>
            <pc:sldMk cId="2266122943" sldId="939"/>
            <ac:spMk id="3" creationId="{D8200B85-ED02-992A-FE4C-85D43DA4B465}"/>
          </ac:spMkLst>
        </pc:spChg>
      </pc:sldChg>
      <pc:sldChg chg="del">
        <pc:chgData name="Ahmed Salah ELDin" userId="68850134-226f-4097-a9a8-787fd6814b0e" providerId="ADAL" clId="{ADC2A4A1-D5BB-43A6-ACBC-9812819F9BC1}" dt="2023-11-27T21:12:03.104" v="9401" actId="47"/>
        <pc:sldMkLst>
          <pc:docMk/>
          <pc:sldMk cId="463843916" sldId="940"/>
        </pc:sldMkLst>
      </pc:sldChg>
      <pc:sldChg chg="del">
        <pc:chgData name="Ahmed Salah ELDin" userId="68850134-226f-4097-a9a8-787fd6814b0e" providerId="ADAL" clId="{ADC2A4A1-D5BB-43A6-ACBC-9812819F9BC1}" dt="2023-11-27T21:12:04.147" v="9402" actId="47"/>
        <pc:sldMkLst>
          <pc:docMk/>
          <pc:sldMk cId="1327252658" sldId="941"/>
        </pc:sldMkLst>
      </pc:sldChg>
      <pc:sldChg chg="modSp mod">
        <pc:chgData name="Ahmed Salah ELDin" userId="68850134-226f-4097-a9a8-787fd6814b0e" providerId="ADAL" clId="{ADC2A4A1-D5BB-43A6-ACBC-9812819F9BC1}" dt="2023-11-28T01:14:25.993" v="12077" actId="20577"/>
        <pc:sldMkLst>
          <pc:docMk/>
          <pc:sldMk cId="2207616419" sldId="942"/>
        </pc:sldMkLst>
        <pc:graphicFrameChg chg="mod modGraphic">
          <ac:chgData name="Ahmed Salah ELDin" userId="68850134-226f-4097-a9a8-787fd6814b0e" providerId="ADAL" clId="{ADC2A4A1-D5BB-43A6-ACBC-9812819F9BC1}" dt="2023-11-28T01:14:25.993" v="12077" actId="20577"/>
          <ac:graphicFrameMkLst>
            <pc:docMk/>
            <pc:sldMk cId="2207616419" sldId="942"/>
            <ac:graphicFrameMk id="5" creationId="{3E3A3AFA-5336-5953-C516-B4AC3570F458}"/>
          </ac:graphicFrameMkLst>
        </pc:graphicFrameChg>
      </pc:sldChg>
      <pc:sldChg chg="addSp delSp modSp mod modAnim">
        <pc:chgData name="Ahmed Salah ELDin" userId="68850134-226f-4097-a9a8-787fd6814b0e" providerId="ADAL" clId="{ADC2A4A1-D5BB-43A6-ACBC-9812819F9BC1}" dt="2023-11-28T01:28:31.335" v="12358" actId="14734"/>
        <pc:sldMkLst>
          <pc:docMk/>
          <pc:sldMk cId="815626015" sldId="943"/>
        </pc:sldMkLst>
        <pc:spChg chg="del">
          <ac:chgData name="Ahmed Salah ELDin" userId="68850134-226f-4097-a9a8-787fd6814b0e" providerId="ADAL" clId="{ADC2A4A1-D5BB-43A6-ACBC-9812819F9BC1}" dt="2023-11-28T01:22:14.643" v="12220" actId="478"/>
          <ac:spMkLst>
            <pc:docMk/>
            <pc:sldMk cId="815626015" sldId="943"/>
            <ac:spMk id="6" creationId="{DC8D67EB-5611-4AE8-AF77-1819F872B3BD}"/>
          </ac:spMkLst>
        </pc:spChg>
        <pc:graphicFrameChg chg="add del mod modGraphic">
          <ac:chgData name="Ahmed Salah ELDin" userId="68850134-226f-4097-a9a8-787fd6814b0e" providerId="ADAL" clId="{ADC2A4A1-D5BB-43A6-ACBC-9812819F9BC1}" dt="2023-11-28T01:28:31.335" v="12358" actId="14734"/>
          <ac:graphicFrameMkLst>
            <pc:docMk/>
            <pc:sldMk cId="815626015" sldId="943"/>
            <ac:graphicFrameMk id="3" creationId="{F2D423EE-F46B-DA5A-3FB8-708759B73C21}"/>
          </ac:graphicFrameMkLst>
        </pc:graphicFrameChg>
        <pc:graphicFrameChg chg="mod modGraphic">
          <ac:chgData name="Ahmed Salah ELDin" userId="68850134-226f-4097-a9a8-787fd6814b0e" providerId="ADAL" clId="{ADC2A4A1-D5BB-43A6-ACBC-9812819F9BC1}" dt="2023-11-28T01:28:24.981" v="12356" actId="14734"/>
          <ac:graphicFrameMkLst>
            <pc:docMk/>
            <pc:sldMk cId="815626015" sldId="943"/>
            <ac:graphicFrameMk id="5" creationId="{3E3A3AFA-5336-5953-C516-B4AC3570F458}"/>
          </ac:graphicFrameMkLst>
        </pc:graphicFrameChg>
      </pc:sldChg>
      <pc:sldChg chg="del">
        <pc:chgData name="Ahmed Salah ELDin" userId="68850134-226f-4097-a9a8-787fd6814b0e" providerId="ADAL" clId="{ADC2A4A1-D5BB-43A6-ACBC-9812819F9BC1}" dt="2023-11-28T01:23:08.479" v="12224" actId="47"/>
        <pc:sldMkLst>
          <pc:docMk/>
          <pc:sldMk cId="181189400" sldId="944"/>
        </pc:sldMkLst>
      </pc:sldChg>
      <pc:sldChg chg="addSp delSp modSp add mod modAnim">
        <pc:chgData name="Ahmed Salah ELDin" userId="68850134-226f-4097-a9a8-787fd6814b0e" providerId="ADAL" clId="{ADC2A4A1-D5BB-43A6-ACBC-9812819F9BC1}" dt="2023-11-27T22:25:48.317" v="9753"/>
        <pc:sldMkLst>
          <pc:docMk/>
          <pc:sldMk cId="2772639433" sldId="945"/>
        </pc:sldMkLst>
        <pc:spChg chg="add del">
          <ac:chgData name="Ahmed Salah ELDin" userId="68850134-226f-4097-a9a8-787fd6814b0e" providerId="ADAL" clId="{ADC2A4A1-D5BB-43A6-ACBC-9812819F9BC1}" dt="2023-11-14T21:27:37.073" v="291"/>
          <ac:spMkLst>
            <pc:docMk/>
            <pc:sldMk cId="2772639433" sldId="945"/>
            <ac:spMk id="2" creationId="{318D07AF-92EF-B138-B227-C3E6A27A30CC}"/>
          </ac:spMkLst>
        </pc:spChg>
        <pc:spChg chg="mod">
          <ac:chgData name="Ahmed Salah ELDin" userId="68850134-226f-4097-a9a8-787fd6814b0e" providerId="ADAL" clId="{ADC2A4A1-D5BB-43A6-ACBC-9812819F9BC1}" dt="2023-11-27T22:14:10.590" v="9594" actId="207"/>
          <ac:spMkLst>
            <pc:docMk/>
            <pc:sldMk cId="2772639433" sldId="945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25:43.452" v="9752"/>
          <ac:spMkLst>
            <pc:docMk/>
            <pc:sldMk cId="2772639433" sldId="945"/>
            <ac:spMk id="651" creationId="{00000000-0000-0000-0000-000000000000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7T22:30:34.249" v="9810" actId="113"/>
        <pc:sldMkLst>
          <pc:docMk/>
          <pc:sldMk cId="740218287" sldId="946"/>
        </pc:sldMkLst>
        <pc:spChg chg="mod">
          <ac:chgData name="Ahmed Salah ELDin" userId="68850134-226f-4097-a9a8-787fd6814b0e" providerId="ADAL" clId="{ADC2A4A1-D5BB-43A6-ACBC-9812819F9BC1}" dt="2023-11-14T21:20:15.646" v="97" actId="207"/>
          <ac:spMkLst>
            <pc:docMk/>
            <pc:sldMk cId="740218287" sldId="946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30:34.249" v="9810" actId="113"/>
          <ac:spMkLst>
            <pc:docMk/>
            <pc:sldMk cId="740218287" sldId="946"/>
            <ac:spMk id="651" creationId="{00000000-0000-0000-0000-000000000000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27T22:42:21.721" v="9920"/>
        <pc:sldMkLst>
          <pc:docMk/>
          <pc:sldMk cId="3294360676" sldId="947"/>
        </pc:sldMkLst>
        <pc:spChg chg="add mod">
          <ac:chgData name="Ahmed Salah ELDin" userId="68850134-226f-4097-a9a8-787fd6814b0e" providerId="ADAL" clId="{ADC2A4A1-D5BB-43A6-ACBC-9812819F9BC1}" dt="2023-11-27T22:38:20.878" v="9873" actId="164"/>
          <ac:spMkLst>
            <pc:docMk/>
            <pc:sldMk cId="3294360676" sldId="947"/>
            <ac:spMk id="2" creationId="{1C11A32A-F586-AB5A-5B03-5811EDD6B10D}"/>
          </ac:spMkLst>
        </pc:spChg>
        <pc:spChg chg="add del">
          <ac:chgData name="Ahmed Salah ELDin" userId="68850134-226f-4097-a9a8-787fd6814b0e" providerId="ADAL" clId="{ADC2A4A1-D5BB-43A6-ACBC-9812819F9BC1}" dt="2023-11-14T22:29:25.971" v="711"/>
          <ac:spMkLst>
            <pc:docMk/>
            <pc:sldMk cId="3294360676" sldId="947"/>
            <ac:spMk id="2" creationId="{B1480869-6E7C-1ABE-C7F1-4818BE3DF561}"/>
          </ac:spMkLst>
        </pc:spChg>
        <pc:spChg chg="add del mod">
          <ac:chgData name="Ahmed Salah ELDin" userId="68850134-226f-4097-a9a8-787fd6814b0e" providerId="ADAL" clId="{ADC2A4A1-D5BB-43A6-ACBC-9812819F9BC1}" dt="2023-11-14T22:31:01.771" v="729" actId="478"/>
          <ac:spMkLst>
            <pc:docMk/>
            <pc:sldMk cId="3294360676" sldId="947"/>
            <ac:spMk id="2" creationId="{DFE83206-DFC6-3DB0-1BC9-289A18ECDF6E}"/>
          </ac:spMkLst>
        </pc:spChg>
        <pc:spChg chg="add mod">
          <ac:chgData name="Ahmed Salah ELDin" userId="68850134-226f-4097-a9a8-787fd6814b0e" providerId="ADAL" clId="{ADC2A4A1-D5BB-43A6-ACBC-9812819F9BC1}" dt="2023-11-27T22:38:20.878" v="9873" actId="164"/>
          <ac:spMkLst>
            <pc:docMk/>
            <pc:sldMk cId="3294360676" sldId="947"/>
            <ac:spMk id="4" creationId="{829980E5-9A2B-95BD-7DDA-3B629B0B571A}"/>
          </ac:spMkLst>
        </pc:spChg>
        <pc:spChg chg="add del">
          <ac:chgData name="Ahmed Salah ELDin" userId="68850134-226f-4097-a9a8-787fd6814b0e" providerId="ADAL" clId="{ADC2A4A1-D5BB-43A6-ACBC-9812819F9BC1}" dt="2023-11-14T23:28:08.496" v="854"/>
          <ac:spMkLst>
            <pc:docMk/>
            <pc:sldMk cId="3294360676" sldId="947"/>
            <ac:spMk id="4" creationId="{8FBB08F1-94FE-6CC0-892A-10C5745295AF}"/>
          </ac:spMkLst>
        </pc:spChg>
        <pc:spChg chg="add del">
          <ac:chgData name="Ahmed Salah ELDin" userId="68850134-226f-4097-a9a8-787fd6814b0e" providerId="ADAL" clId="{ADC2A4A1-D5BB-43A6-ACBC-9812819F9BC1}" dt="2023-11-14T22:29:35.066" v="713"/>
          <ac:spMkLst>
            <pc:docMk/>
            <pc:sldMk cId="3294360676" sldId="947"/>
            <ac:spMk id="4" creationId="{95A6F182-A514-608F-997C-37EABDEE36E9}"/>
          </ac:spMkLst>
        </pc:spChg>
        <pc:spChg chg="add del">
          <ac:chgData name="Ahmed Salah ELDin" userId="68850134-226f-4097-a9a8-787fd6814b0e" providerId="ADAL" clId="{ADC2A4A1-D5BB-43A6-ACBC-9812819F9BC1}" dt="2023-11-14T23:30:49.934" v="872"/>
          <ac:spMkLst>
            <pc:docMk/>
            <pc:sldMk cId="3294360676" sldId="947"/>
            <ac:spMk id="5" creationId="{524486AD-6D4E-5BAE-5B82-2E3547D208B6}"/>
          </ac:spMkLst>
        </pc:spChg>
        <pc:spChg chg="add mod">
          <ac:chgData name="Ahmed Salah ELDin" userId="68850134-226f-4097-a9a8-787fd6814b0e" providerId="ADAL" clId="{ADC2A4A1-D5BB-43A6-ACBC-9812819F9BC1}" dt="2023-11-27T22:38:25.630" v="9874" actId="164"/>
          <ac:spMkLst>
            <pc:docMk/>
            <pc:sldMk cId="3294360676" sldId="947"/>
            <ac:spMk id="5" creationId="{ED556062-DD96-F35E-DCE7-3AA545C3F800}"/>
          </ac:spMkLst>
        </pc:spChg>
        <pc:spChg chg="add del">
          <ac:chgData name="Ahmed Salah ELDin" userId="68850134-226f-4097-a9a8-787fd6814b0e" providerId="ADAL" clId="{ADC2A4A1-D5BB-43A6-ACBC-9812819F9BC1}" dt="2023-11-14T22:29:44.026" v="717"/>
          <ac:spMkLst>
            <pc:docMk/>
            <pc:sldMk cId="3294360676" sldId="947"/>
            <ac:spMk id="5" creationId="{F35A7561-2E2E-D957-06A4-2A0291075ACA}"/>
          </ac:spMkLst>
        </pc:spChg>
        <pc:spChg chg="mod">
          <ac:chgData name="Ahmed Salah ELDin" userId="68850134-226f-4097-a9a8-787fd6814b0e" providerId="ADAL" clId="{ADC2A4A1-D5BB-43A6-ACBC-9812819F9BC1}" dt="2023-11-14T21:20:31.397" v="116" actId="20577"/>
          <ac:spMkLst>
            <pc:docMk/>
            <pc:sldMk cId="3294360676" sldId="947"/>
            <ac:spMk id="6" creationId="{D10B922B-6143-F968-9DB1-B6862519F4C8}"/>
          </ac:spMkLst>
        </pc:spChg>
        <pc:spChg chg="add del">
          <ac:chgData name="Ahmed Salah ELDin" userId="68850134-226f-4097-a9a8-787fd6814b0e" providerId="ADAL" clId="{ADC2A4A1-D5BB-43A6-ACBC-9812819F9BC1}" dt="2023-11-14T23:31:02.352" v="874"/>
          <ac:spMkLst>
            <pc:docMk/>
            <pc:sldMk cId="3294360676" sldId="947"/>
            <ac:spMk id="7" creationId="{11410429-FDBE-E811-7D3D-7139E6D58B31}"/>
          </ac:spMkLst>
        </pc:spChg>
        <pc:spChg chg="add del">
          <ac:chgData name="Ahmed Salah ELDin" userId="68850134-226f-4097-a9a8-787fd6814b0e" providerId="ADAL" clId="{ADC2A4A1-D5BB-43A6-ACBC-9812819F9BC1}" dt="2023-11-14T22:30:11.724" v="722"/>
          <ac:spMkLst>
            <pc:docMk/>
            <pc:sldMk cId="3294360676" sldId="947"/>
            <ac:spMk id="7" creationId="{867B0032-E45A-EC4F-E6D8-96F66B04E7D0}"/>
          </ac:spMkLst>
        </pc:spChg>
        <pc:spChg chg="add mod">
          <ac:chgData name="Ahmed Salah ELDin" userId="68850134-226f-4097-a9a8-787fd6814b0e" providerId="ADAL" clId="{ADC2A4A1-D5BB-43A6-ACBC-9812819F9BC1}" dt="2023-11-27T22:39:50.077" v="9900" actId="1038"/>
          <ac:spMkLst>
            <pc:docMk/>
            <pc:sldMk cId="3294360676" sldId="947"/>
            <ac:spMk id="7" creationId="{B6874FC3-EF1B-4419-31D4-C04D99DC2CD6}"/>
          </ac:spMkLst>
        </pc:spChg>
        <pc:spChg chg="add del">
          <ac:chgData name="Ahmed Salah ELDin" userId="68850134-226f-4097-a9a8-787fd6814b0e" providerId="ADAL" clId="{ADC2A4A1-D5BB-43A6-ACBC-9812819F9BC1}" dt="2023-11-14T22:30:16.725" v="724"/>
          <ac:spMkLst>
            <pc:docMk/>
            <pc:sldMk cId="3294360676" sldId="947"/>
            <ac:spMk id="8" creationId="{CAD8BFA5-825A-AD74-F00D-856DB2A0F245}"/>
          </ac:spMkLst>
        </pc:spChg>
        <pc:spChg chg="mod">
          <ac:chgData name="Ahmed Salah ELDin" userId="68850134-226f-4097-a9a8-787fd6814b0e" providerId="ADAL" clId="{ADC2A4A1-D5BB-43A6-ACBC-9812819F9BC1}" dt="2023-11-27T22:38:35.909" v="9875"/>
          <ac:spMkLst>
            <pc:docMk/>
            <pc:sldMk cId="3294360676" sldId="947"/>
            <ac:spMk id="11" creationId="{99C4174F-D611-7EAA-8040-63CFFCFD2615}"/>
          </ac:spMkLst>
        </pc:spChg>
        <pc:spChg chg="mod">
          <ac:chgData name="Ahmed Salah ELDin" userId="68850134-226f-4097-a9a8-787fd6814b0e" providerId="ADAL" clId="{ADC2A4A1-D5BB-43A6-ACBC-9812819F9BC1}" dt="2023-11-27T22:39:55.976" v="9902" actId="20577"/>
          <ac:spMkLst>
            <pc:docMk/>
            <pc:sldMk cId="3294360676" sldId="947"/>
            <ac:spMk id="12" creationId="{12753557-C701-22B0-7702-93C7D2378A1D}"/>
          </ac:spMkLst>
        </pc:spChg>
        <pc:spChg chg="mod">
          <ac:chgData name="Ahmed Salah ELDin" userId="68850134-226f-4097-a9a8-787fd6814b0e" providerId="ADAL" clId="{ADC2A4A1-D5BB-43A6-ACBC-9812819F9BC1}" dt="2023-11-27T22:38:35.909" v="9875"/>
          <ac:spMkLst>
            <pc:docMk/>
            <pc:sldMk cId="3294360676" sldId="947"/>
            <ac:spMk id="14" creationId="{53665626-3961-F6AB-9E09-BC82D4E9FDF0}"/>
          </ac:spMkLst>
        </pc:spChg>
        <pc:spChg chg="mod">
          <ac:chgData name="Ahmed Salah ELDin" userId="68850134-226f-4097-a9a8-787fd6814b0e" providerId="ADAL" clId="{ADC2A4A1-D5BB-43A6-ACBC-9812819F9BC1}" dt="2023-11-27T22:39:11.482" v="9884" actId="20577"/>
          <ac:spMkLst>
            <pc:docMk/>
            <pc:sldMk cId="3294360676" sldId="947"/>
            <ac:spMk id="15" creationId="{20512839-9D2C-99DB-581C-9E7D8DE68232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17" creationId="{52F149B5-CEAD-BC03-BBA3-2B788F8B5E77}"/>
          </ac:spMkLst>
        </pc:spChg>
        <pc:spChg chg="mod">
          <ac:chgData name="Ahmed Salah ELDin" userId="68850134-226f-4097-a9a8-787fd6814b0e" providerId="ADAL" clId="{ADC2A4A1-D5BB-43A6-ACBC-9812819F9BC1}" dt="2023-11-27T22:42:01.399" v="9916" actId="20577"/>
          <ac:spMkLst>
            <pc:docMk/>
            <pc:sldMk cId="3294360676" sldId="947"/>
            <ac:spMk id="18" creationId="{61CE4DE0-E834-78AE-1CDA-2BD826B4009E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0" creationId="{713EBF1F-A303-8AD7-D2C6-B82F633361DB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1" creationId="{4DBBD68D-3578-1ABD-CEDA-E52336B6A81B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3" creationId="{CF3E8005-C56C-BC51-FE7E-D77641D92DC3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4" creationId="{7CC2AF22-D89A-A729-A8A1-C28CA16296C1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6" creationId="{958780C3-395D-F2CC-C70E-53D5BCEF851D}"/>
          </ac:spMkLst>
        </pc:spChg>
        <pc:spChg chg="mod">
          <ac:chgData name="Ahmed Salah ELDin" userId="68850134-226f-4097-a9a8-787fd6814b0e" providerId="ADAL" clId="{ADC2A4A1-D5BB-43A6-ACBC-9812819F9BC1}" dt="2023-11-27T22:42:07.440" v="9919" actId="20577"/>
          <ac:spMkLst>
            <pc:docMk/>
            <pc:sldMk cId="3294360676" sldId="947"/>
            <ac:spMk id="27" creationId="{26E3EDF7-5F8E-34E0-8ECC-44FFA078A69E}"/>
          </ac:spMkLst>
        </pc:spChg>
        <pc:spChg chg="mod">
          <ac:chgData name="Ahmed Salah ELDin" userId="68850134-226f-4097-a9a8-787fd6814b0e" providerId="ADAL" clId="{ADC2A4A1-D5BB-43A6-ACBC-9812819F9BC1}" dt="2023-11-27T22:30:54.144" v="9813" actId="113"/>
          <ac:spMkLst>
            <pc:docMk/>
            <pc:sldMk cId="3294360676" sldId="947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2:39:35.594" v="9888" actId="1076"/>
          <ac:grpSpMkLst>
            <pc:docMk/>
            <pc:sldMk cId="3294360676" sldId="947"/>
            <ac:grpSpMk id="8" creationId="{94C627DE-8A07-FE91-58E2-E76958B2539F}"/>
          </ac:grpSpMkLst>
        </pc:grpChg>
        <pc:grpChg chg="add mod">
          <ac:chgData name="Ahmed Salah ELDin" userId="68850134-226f-4097-a9a8-787fd6814b0e" providerId="ADAL" clId="{ADC2A4A1-D5BB-43A6-ACBC-9812819F9BC1}" dt="2023-11-27T22:39:24.701" v="9887" actId="1076"/>
          <ac:grpSpMkLst>
            <pc:docMk/>
            <pc:sldMk cId="3294360676" sldId="947"/>
            <ac:grpSpMk id="9" creationId="{506551B7-0E4D-A04D-805C-C524284B7729}"/>
          </ac:grpSpMkLst>
        </pc:grpChg>
        <pc:grpChg chg="add mod">
          <ac:chgData name="Ahmed Salah ELDin" userId="68850134-226f-4097-a9a8-787fd6814b0e" providerId="ADAL" clId="{ADC2A4A1-D5BB-43A6-ACBC-9812819F9BC1}" dt="2023-11-27T22:39:20.804" v="9886" actId="1076"/>
          <ac:grpSpMkLst>
            <pc:docMk/>
            <pc:sldMk cId="3294360676" sldId="947"/>
            <ac:grpSpMk id="10" creationId="{48A93457-6A80-E515-B5F8-A6E71FA6C06F}"/>
          </ac:grpSpMkLst>
        </pc:grpChg>
        <pc:grpChg chg="add mod">
          <ac:chgData name="Ahmed Salah ELDin" userId="68850134-226f-4097-a9a8-787fd6814b0e" providerId="ADAL" clId="{ADC2A4A1-D5BB-43A6-ACBC-9812819F9BC1}" dt="2023-11-27T22:39:38.782" v="9889" actId="1076"/>
          <ac:grpSpMkLst>
            <pc:docMk/>
            <pc:sldMk cId="3294360676" sldId="947"/>
            <ac:grpSpMk id="13" creationId="{31B114BF-580B-E045-9FA3-FD13AD5C51BD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16" creationId="{55DFD2D6-1F16-A646-3162-160632678EFA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19" creationId="{B225CA70-27DC-5414-79F4-C7A4EE0A30CE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22" creationId="{89D3B8DD-4612-B1F4-64D3-77426EC841AA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25" creationId="{7AD95FE6-7D33-6D5B-6C9F-543A02EB9FED}"/>
          </ac:grpSpMkLst>
        </pc:grpChg>
      </pc:sldChg>
      <pc:sldChg chg="addSp delSp modSp add mod modAnim">
        <pc:chgData name="Ahmed Salah ELDin" userId="68850134-226f-4097-a9a8-787fd6814b0e" providerId="ADAL" clId="{ADC2A4A1-D5BB-43A6-ACBC-9812819F9BC1}" dt="2023-11-27T22:47:15.349" v="9948"/>
        <pc:sldMkLst>
          <pc:docMk/>
          <pc:sldMk cId="2396831127" sldId="948"/>
        </pc:sldMkLst>
        <pc:spChg chg="add del">
          <ac:chgData name="Ahmed Salah ELDin" userId="68850134-226f-4097-a9a8-787fd6814b0e" providerId="ADAL" clId="{ADC2A4A1-D5BB-43A6-ACBC-9812819F9BC1}" dt="2023-11-14T23:48:30.208" v="1141"/>
          <ac:spMkLst>
            <pc:docMk/>
            <pc:sldMk cId="2396831127" sldId="948"/>
            <ac:spMk id="2" creationId="{990FBC19-87AD-4814-1EDB-298C93773026}"/>
          </ac:spMkLst>
        </pc:spChg>
        <pc:spChg chg="mod">
          <ac:chgData name="Ahmed Salah ELDin" userId="68850134-226f-4097-a9a8-787fd6814b0e" providerId="ADAL" clId="{ADC2A4A1-D5BB-43A6-ACBC-9812819F9BC1}" dt="2023-11-14T21:20:47.814" v="127" actId="20577"/>
          <ac:spMkLst>
            <pc:docMk/>
            <pc:sldMk cId="2396831127" sldId="948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45:22.575" v="9938" actId="113"/>
          <ac:spMkLst>
            <pc:docMk/>
            <pc:sldMk cId="2396831127" sldId="948"/>
            <ac:spMk id="651" creationId="{00000000-0000-0000-0000-000000000000}"/>
          </ac:spMkLst>
        </pc:spChg>
      </pc:sldChg>
      <pc:sldChg chg="modSp add del mod">
        <pc:chgData name="Ahmed Salah ELDin" userId="68850134-226f-4097-a9a8-787fd6814b0e" providerId="ADAL" clId="{ADC2A4A1-D5BB-43A6-ACBC-9812819F9BC1}" dt="2023-11-15T01:34:04.658" v="2341" actId="47"/>
        <pc:sldMkLst>
          <pc:docMk/>
          <pc:sldMk cId="1927307020" sldId="949"/>
        </pc:sldMkLst>
        <pc:spChg chg="mod">
          <ac:chgData name="Ahmed Salah ELDin" userId="68850134-226f-4097-a9a8-787fd6814b0e" providerId="ADAL" clId="{ADC2A4A1-D5BB-43A6-ACBC-9812819F9BC1}" dt="2023-11-14T21:21:05.797" v="136" actId="20577"/>
          <ac:spMkLst>
            <pc:docMk/>
            <pc:sldMk cId="1927307020" sldId="949"/>
            <ac:spMk id="6" creationId="{D10B922B-6143-F968-9DB1-B6862519F4C8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27T23:05:03.935" v="10100" actId="12"/>
        <pc:sldMkLst>
          <pc:docMk/>
          <pc:sldMk cId="684100143" sldId="950"/>
        </pc:sldMkLst>
        <pc:spChg chg="add del">
          <ac:chgData name="Ahmed Salah ELDin" userId="68850134-226f-4097-a9a8-787fd6814b0e" providerId="ADAL" clId="{ADC2A4A1-D5BB-43A6-ACBC-9812819F9BC1}" dt="2023-11-15T01:49:42.930" v="2516"/>
          <ac:spMkLst>
            <pc:docMk/>
            <pc:sldMk cId="684100143" sldId="950"/>
            <ac:spMk id="2" creationId="{820F1F43-39F6-C0CD-56AB-49C34E003DBA}"/>
          </ac:spMkLst>
        </pc:spChg>
        <pc:spChg chg="add del">
          <ac:chgData name="Ahmed Salah ELDin" userId="68850134-226f-4097-a9a8-787fd6814b0e" providerId="ADAL" clId="{ADC2A4A1-D5BB-43A6-ACBC-9812819F9BC1}" dt="2023-11-15T01:49:55.472" v="2518"/>
          <ac:spMkLst>
            <pc:docMk/>
            <pc:sldMk cId="684100143" sldId="950"/>
            <ac:spMk id="4" creationId="{904F3DDD-953A-450A-B75B-EC19210957DA}"/>
          </ac:spMkLst>
        </pc:spChg>
        <pc:spChg chg="mod">
          <ac:chgData name="Ahmed Salah ELDin" userId="68850134-226f-4097-a9a8-787fd6814b0e" providerId="ADAL" clId="{ADC2A4A1-D5BB-43A6-ACBC-9812819F9BC1}" dt="2023-11-14T21:21:38.767" v="164" actId="14100"/>
          <ac:spMkLst>
            <pc:docMk/>
            <pc:sldMk cId="684100143" sldId="950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3:05:03.935" v="10100" actId="12"/>
          <ac:spMkLst>
            <pc:docMk/>
            <pc:sldMk cId="684100143" sldId="950"/>
            <ac:spMk id="651" creationId="{00000000-0000-0000-0000-000000000000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7T22:27:39.875" v="9758" actId="14100"/>
        <pc:sldMkLst>
          <pc:docMk/>
          <pc:sldMk cId="3557436983" sldId="951"/>
        </pc:sldMkLst>
        <pc:spChg chg="mod">
          <ac:chgData name="Ahmed Salah ELDin" userId="68850134-226f-4097-a9a8-787fd6814b0e" providerId="ADAL" clId="{ADC2A4A1-D5BB-43A6-ACBC-9812819F9BC1}" dt="2023-11-27T22:14:24.173" v="9605" actId="207"/>
          <ac:spMkLst>
            <pc:docMk/>
            <pc:sldMk cId="3557436983" sldId="951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27:39.875" v="9758" actId="14100"/>
          <ac:spMkLst>
            <pc:docMk/>
            <pc:sldMk cId="3557436983" sldId="951"/>
            <ac:spMk id="651" creationId="{00000000-0000-0000-0000-000000000000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2:43:50.980" v="9924" actId="14100"/>
        <pc:sldMkLst>
          <pc:docMk/>
          <pc:sldMk cId="2637807691" sldId="952"/>
        </pc:sldMkLst>
        <pc:spChg chg="add mod">
          <ac:chgData name="Ahmed Salah ELDin" userId="68850134-226f-4097-a9a8-787fd6814b0e" providerId="ADAL" clId="{ADC2A4A1-D5BB-43A6-ACBC-9812819F9BC1}" dt="2023-11-14T23:43:28.040" v="1103" actId="208"/>
          <ac:spMkLst>
            <pc:docMk/>
            <pc:sldMk cId="2637807691" sldId="952"/>
            <ac:spMk id="2" creationId="{873A6D77-EB21-EACA-464F-A4AAF5022698}"/>
          </ac:spMkLst>
        </pc:spChg>
        <pc:spChg chg="add mod">
          <ac:chgData name="Ahmed Salah ELDin" userId="68850134-226f-4097-a9a8-787fd6814b0e" providerId="ADAL" clId="{ADC2A4A1-D5BB-43A6-ACBC-9812819F9BC1}" dt="2023-11-27T22:43:50.980" v="9924" actId="14100"/>
          <ac:spMkLst>
            <pc:docMk/>
            <pc:sldMk cId="2637807691" sldId="952"/>
            <ac:spMk id="4" creationId="{4787D108-4FE6-0C73-756A-D677E7DF1981}"/>
          </ac:spMkLst>
        </pc:spChg>
        <pc:spChg chg="add mod">
          <ac:chgData name="Ahmed Salah ELDin" userId="68850134-226f-4097-a9a8-787fd6814b0e" providerId="ADAL" clId="{ADC2A4A1-D5BB-43A6-ACBC-9812819F9BC1}" dt="2023-11-27T22:43:44.052" v="9922" actId="14100"/>
          <ac:spMkLst>
            <pc:docMk/>
            <pc:sldMk cId="2637807691" sldId="952"/>
            <ac:spMk id="5" creationId="{914FC243-65EE-4A4E-8D5A-8ED4798852E2}"/>
          </ac:spMkLst>
        </pc:spChg>
        <pc:spChg chg="mod">
          <ac:chgData name="Ahmed Salah ELDin" userId="68850134-226f-4097-a9a8-787fd6814b0e" providerId="ADAL" clId="{ADC2A4A1-D5BB-43A6-ACBC-9812819F9BC1}" dt="2023-11-15T19:04:57.554" v="4080"/>
          <ac:spMkLst>
            <pc:docMk/>
            <pc:sldMk cId="2637807691" sldId="952"/>
            <ac:spMk id="651" creationId="{00000000-0000-0000-0000-000000000000}"/>
          </ac:spMkLst>
        </pc:spChg>
      </pc:sldChg>
      <pc:sldChg chg="modSp add del mod">
        <pc:chgData name="Ahmed Salah ELDin" userId="68850134-226f-4097-a9a8-787fd6814b0e" providerId="ADAL" clId="{ADC2A4A1-D5BB-43A6-ACBC-9812819F9BC1}" dt="2023-11-14T23:58:07.741" v="1313" actId="47"/>
        <pc:sldMkLst>
          <pc:docMk/>
          <pc:sldMk cId="3109066833" sldId="953"/>
        </pc:sldMkLst>
        <pc:spChg chg="mod">
          <ac:chgData name="Ahmed Salah ELDin" userId="68850134-226f-4097-a9a8-787fd6814b0e" providerId="ADAL" clId="{ADC2A4A1-D5BB-43A6-ACBC-9812819F9BC1}" dt="2023-11-14T23:57:35.035" v="1307"/>
          <ac:spMkLst>
            <pc:docMk/>
            <pc:sldMk cId="3109066833" sldId="953"/>
            <ac:spMk id="651" creationId="{00000000-0000-0000-0000-000000000000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15T19:04:39.724" v="4078"/>
        <pc:sldMkLst>
          <pc:docMk/>
          <pc:sldMk cId="3567815770" sldId="954"/>
        </pc:sldMkLst>
        <pc:spChg chg="add mod">
          <ac:chgData name="Ahmed Salah ELDin" userId="68850134-226f-4097-a9a8-787fd6814b0e" providerId="ADAL" clId="{ADC2A4A1-D5BB-43A6-ACBC-9812819F9BC1}" dt="2023-11-15T00:29:24.675" v="1562" actId="404"/>
          <ac:spMkLst>
            <pc:docMk/>
            <pc:sldMk cId="3567815770" sldId="954"/>
            <ac:spMk id="2" creationId="{5BCF4976-333A-0BA3-893B-E9F686793263}"/>
          </ac:spMkLst>
        </pc:spChg>
        <pc:spChg chg="add mod">
          <ac:chgData name="Ahmed Salah ELDin" userId="68850134-226f-4097-a9a8-787fd6814b0e" providerId="ADAL" clId="{ADC2A4A1-D5BB-43A6-ACBC-9812819F9BC1}" dt="2023-11-15T00:29:17.657" v="1560" actId="404"/>
          <ac:spMkLst>
            <pc:docMk/>
            <pc:sldMk cId="3567815770" sldId="954"/>
            <ac:spMk id="4" creationId="{2393878C-7ADC-AB4A-6440-97D80B30BB19}"/>
          </ac:spMkLst>
        </pc:spChg>
        <pc:spChg chg="add del">
          <ac:chgData name="Ahmed Salah ELDin" userId="68850134-226f-4097-a9a8-787fd6814b0e" providerId="ADAL" clId="{ADC2A4A1-D5BB-43A6-ACBC-9812819F9BC1}" dt="2023-11-15T00:36:39.314" v="1647" actId="22"/>
          <ac:spMkLst>
            <pc:docMk/>
            <pc:sldMk cId="3567815770" sldId="954"/>
            <ac:spMk id="7" creationId="{6B4F8EDE-4C1A-EEDE-07C2-0BBDE1EF024E}"/>
          </ac:spMkLst>
        </pc:spChg>
        <pc:spChg chg="add mod">
          <ac:chgData name="Ahmed Salah ELDin" userId="68850134-226f-4097-a9a8-787fd6814b0e" providerId="ADAL" clId="{ADC2A4A1-D5BB-43A6-ACBC-9812819F9BC1}" dt="2023-11-15T00:52:17.480" v="1804" actId="1035"/>
          <ac:spMkLst>
            <pc:docMk/>
            <pc:sldMk cId="3567815770" sldId="954"/>
            <ac:spMk id="9" creationId="{AF40F255-A41D-7B7E-4E80-9D99AA75AD2B}"/>
          </ac:spMkLst>
        </pc:spChg>
        <pc:spChg chg="add mod">
          <ac:chgData name="Ahmed Salah ELDin" userId="68850134-226f-4097-a9a8-787fd6814b0e" providerId="ADAL" clId="{ADC2A4A1-D5BB-43A6-ACBC-9812819F9BC1}" dt="2023-11-15T00:42:33.483" v="1717" actId="1076"/>
          <ac:spMkLst>
            <pc:docMk/>
            <pc:sldMk cId="3567815770" sldId="954"/>
            <ac:spMk id="10" creationId="{1B9ED4CE-56AC-D53B-AEC7-67761F46CFFB}"/>
          </ac:spMkLst>
        </pc:spChg>
        <pc:spChg chg="add mod">
          <ac:chgData name="Ahmed Salah ELDin" userId="68850134-226f-4097-a9a8-787fd6814b0e" providerId="ADAL" clId="{ADC2A4A1-D5BB-43A6-ACBC-9812819F9BC1}" dt="2023-11-15T00:42:27.194" v="1715" actId="1076"/>
          <ac:spMkLst>
            <pc:docMk/>
            <pc:sldMk cId="3567815770" sldId="954"/>
            <ac:spMk id="11" creationId="{15101A95-5ABF-C43B-811A-D0CE6164923C}"/>
          </ac:spMkLst>
        </pc:spChg>
        <pc:spChg chg="add mod">
          <ac:chgData name="Ahmed Salah ELDin" userId="68850134-226f-4097-a9a8-787fd6814b0e" providerId="ADAL" clId="{ADC2A4A1-D5BB-43A6-ACBC-9812819F9BC1}" dt="2023-11-15T00:42:31.410" v="1716" actId="1076"/>
          <ac:spMkLst>
            <pc:docMk/>
            <pc:sldMk cId="3567815770" sldId="954"/>
            <ac:spMk id="12" creationId="{ABCDFA0C-9C54-B2D7-2699-607160E54252}"/>
          </ac:spMkLst>
        </pc:spChg>
        <pc:spChg chg="add mod">
          <ac:chgData name="Ahmed Salah ELDin" userId="68850134-226f-4097-a9a8-787fd6814b0e" providerId="ADAL" clId="{ADC2A4A1-D5BB-43A6-ACBC-9812819F9BC1}" dt="2023-11-15T00:43:19.293" v="1727" actId="1036"/>
          <ac:spMkLst>
            <pc:docMk/>
            <pc:sldMk cId="3567815770" sldId="954"/>
            <ac:spMk id="13" creationId="{D31050EF-8BC4-23AE-FF3B-3CBB91CE4576}"/>
          </ac:spMkLst>
        </pc:spChg>
        <pc:spChg chg="add mod">
          <ac:chgData name="Ahmed Salah ELDin" userId="68850134-226f-4097-a9a8-787fd6814b0e" providerId="ADAL" clId="{ADC2A4A1-D5BB-43A6-ACBC-9812819F9BC1}" dt="2023-11-15T00:43:30.834" v="1729" actId="1076"/>
          <ac:spMkLst>
            <pc:docMk/>
            <pc:sldMk cId="3567815770" sldId="954"/>
            <ac:spMk id="14" creationId="{05A89127-6B3D-5DF1-5D4A-F749F7B4059B}"/>
          </ac:spMkLst>
        </pc:spChg>
        <pc:spChg chg="add mod">
          <ac:chgData name="Ahmed Salah ELDin" userId="68850134-226f-4097-a9a8-787fd6814b0e" providerId="ADAL" clId="{ADC2A4A1-D5BB-43A6-ACBC-9812819F9BC1}" dt="2023-11-15T00:44:28.519" v="1743" actId="1076"/>
          <ac:spMkLst>
            <pc:docMk/>
            <pc:sldMk cId="3567815770" sldId="954"/>
            <ac:spMk id="15" creationId="{7E0D747A-1F6F-3F55-1060-8B3AA95DC210}"/>
          </ac:spMkLst>
        </pc:spChg>
        <pc:spChg chg="add del mod">
          <ac:chgData name="Ahmed Salah ELDin" userId="68850134-226f-4097-a9a8-787fd6814b0e" providerId="ADAL" clId="{ADC2A4A1-D5BB-43A6-ACBC-9812819F9BC1}" dt="2023-11-15T00:50:22.436" v="1771"/>
          <ac:spMkLst>
            <pc:docMk/>
            <pc:sldMk cId="3567815770" sldId="954"/>
            <ac:spMk id="16" creationId="{3173A43F-A375-A8AA-6818-E6C4BCD085C0}"/>
          </ac:spMkLst>
        </pc:spChg>
        <pc:spChg chg="mod">
          <ac:chgData name="Ahmed Salah ELDin" userId="68850134-226f-4097-a9a8-787fd6814b0e" providerId="ADAL" clId="{ADC2A4A1-D5BB-43A6-ACBC-9812819F9BC1}" dt="2023-11-15T19:04:39.724" v="4078"/>
          <ac:spMkLst>
            <pc:docMk/>
            <pc:sldMk cId="3567815770" sldId="954"/>
            <ac:spMk id="651" creationId="{00000000-0000-0000-0000-000000000000}"/>
          </ac:spMkLst>
        </pc:spChg>
      </pc:sldChg>
      <pc:sldChg chg="addSp delSp modSp add mod delAnim modAnim">
        <pc:chgData name="Ahmed Salah ELDin" userId="68850134-226f-4097-a9a8-787fd6814b0e" providerId="ADAL" clId="{ADC2A4A1-D5BB-43A6-ACBC-9812819F9BC1}" dt="2023-11-27T22:52:23.037" v="9955" actId="20577"/>
        <pc:sldMkLst>
          <pc:docMk/>
          <pc:sldMk cId="2569091948" sldId="955"/>
        </pc:sldMkLst>
        <pc:spChg chg="del">
          <ac:chgData name="Ahmed Salah ELDin" userId="68850134-226f-4097-a9a8-787fd6814b0e" providerId="ADAL" clId="{ADC2A4A1-D5BB-43A6-ACBC-9812819F9BC1}" dt="2023-11-15T00:52:36.220" v="1806" actId="478"/>
          <ac:spMkLst>
            <pc:docMk/>
            <pc:sldMk cId="2569091948" sldId="955"/>
            <ac:spMk id="2" creationId="{5BCF4976-333A-0BA3-893B-E9F686793263}"/>
          </ac:spMkLst>
        </pc:spChg>
        <pc:spChg chg="add mod">
          <ac:chgData name="Ahmed Salah ELDin" userId="68850134-226f-4097-a9a8-787fd6814b0e" providerId="ADAL" clId="{ADC2A4A1-D5BB-43A6-ACBC-9812819F9BC1}" dt="2023-11-27T22:51:20.539" v="9952" actId="14100"/>
          <ac:spMkLst>
            <pc:docMk/>
            <pc:sldMk cId="2569091948" sldId="955"/>
            <ac:spMk id="2" creationId="{8E19B9FA-928E-59CA-61BA-BB5B821A8FAC}"/>
          </ac:spMkLst>
        </pc:spChg>
        <pc:spChg chg="del">
          <ac:chgData name="Ahmed Salah ELDin" userId="68850134-226f-4097-a9a8-787fd6814b0e" providerId="ADAL" clId="{ADC2A4A1-D5BB-43A6-ACBC-9812819F9BC1}" dt="2023-11-15T00:52:38.374" v="1807" actId="478"/>
          <ac:spMkLst>
            <pc:docMk/>
            <pc:sldMk cId="2569091948" sldId="955"/>
            <ac:spMk id="4" creationId="{2393878C-7ADC-AB4A-6440-97D80B30BB19}"/>
          </ac:spMkLst>
        </pc:spChg>
        <pc:spChg chg="del">
          <ac:chgData name="Ahmed Salah ELDin" userId="68850134-226f-4097-a9a8-787fd6814b0e" providerId="ADAL" clId="{ADC2A4A1-D5BB-43A6-ACBC-9812819F9BC1}" dt="2023-11-15T00:52:47.280" v="1809" actId="478"/>
          <ac:spMkLst>
            <pc:docMk/>
            <pc:sldMk cId="2569091948" sldId="955"/>
            <ac:spMk id="9" creationId="{AF40F255-A41D-7B7E-4E80-9D99AA75AD2B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0" creationId="{1B9ED4CE-56AC-D53B-AEC7-67761F46CFFB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1" creationId="{15101A95-5ABF-C43B-811A-D0CE6164923C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2" creationId="{ABCDFA0C-9C54-B2D7-2699-607160E54252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3" creationId="{D31050EF-8BC4-23AE-FF3B-3CBB91CE4576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4" creationId="{05A89127-6B3D-5DF1-5D4A-F749F7B4059B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5" creationId="{7E0D747A-1F6F-3F55-1060-8B3AA95DC210}"/>
          </ac:spMkLst>
        </pc:spChg>
        <pc:spChg chg="mod">
          <ac:chgData name="Ahmed Salah ELDin" userId="68850134-226f-4097-a9a8-787fd6814b0e" providerId="ADAL" clId="{ADC2A4A1-D5BB-43A6-ACBC-9812819F9BC1}" dt="2023-11-27T22:52:23.037" v="9955" actId="20577"/>
          <ac:spMkLst>
            <pc:docMk/>
            <pc:sldMk cId="2569091948" sldId="955"/>
            <ac:spMk id="651" creationId="{00000000-0000-0000-0000-000000000000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3:50:14.664" v="10683"/>
        <pc:sldMkLst>
          <pc:docMk/>
          <pc:sldMk cId="517730901" sldId="956"/>
        </pc:sldMkLst>
        <pc:spChg chg="add mod">
          <ac:chgData name="Ahmed Salah ELDin" userId="68850134-226f-4097-a9a8-787fd6814b0e" providerId="ADAL" clId="{ADC2A4A1-D5BB-43A6-ACBC-9812819F9BC1}" dt="2023-11-27T23:49:44.777" v="10679" actId="14100"/>
          <ac:spMkLst>
            <pc:docMk/>
            <pc:sldMk cId="517730901" sldId="956"/>
            <ac:spMk id="2" creationId="{F0630F8C-9AB4-9126-6C51-DA15F5B79EFC}"/>
          </ac:spMkLst>
        </pc:spChg>
        <pc:spChg chg="add mod">
          <ac:chgData name="Ahmed Salah ELDin" userId="68850134-226f-4097-a9a8-787fd6814b0e" providerId="ADAL" clId="{ADC2A4A1-D5BB-43A6-ACBC-9812819F9BC1}" dt="2023-11-27T23:49:53.167" v="10680" actId="1076"/>
          <ac:spMkLst>
            <pc:docMk/>
            <pc:sldMk cId="517730901" sldId="956"/>
            <ac:spMk id="4" creationId="{BC12AF1E-C80A-B3DD-5ED3-FDCEE0075D4B}"/>
          </ac:spMkLst>
        </pc:spChg>
        <pc:spChg chg="mod">
          <ac:chgData name="Ahmed Salah ELDin" userId="68850134-226f-4097-a9a8-787fd6814b0e" providerId="ADAL" clId="{ADC2A4A1-D5BB-43A6-ACBC-9812819F9BC1}" dt="2023-11-15T01:36:06.690" v="2376"/>
          <ac:spMkLst>
            <pc:docMk/>
            <pc:sldMk cId="517730901" sldId="956"/>
            <ac:spMk id="651" creationId="{00000000-0000-0000-0000-000000000000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7T22:58:13.877" v="9965" actId="20577"/>
        <pc:sldMkLst>
          <pc:docMk/>
          <pc:sldMk cId="51397725" sldId="957"/>
        </pc:sldMkLst>
        <pc:spChg chg="mod">
          <ac:chgData name="Ahmed Salah ELDin" userId="68850134-226f-4097-a9a8-787fd6814b0e" providerId="ADAL" clId="{ADC2A4A1-D5BB-43A6-ACBC-9812819F9BC1}" dt="2023-11-15T01:33:52.033" v="2337"/>
          <ac:spMkLst>
            <pc:docMk/>
            <pc:sldMk cId="51397725" sldId="957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58:13.877" v="9965" actId="20577"/>
          <ac:spMkLst>
            <pc:docMk/>
            <pc:sldMk cId="51397725" sldId="957"/>
            <ac:spMk id="651" creationId="{00000000-0000-0000-0000-000000000000}"/>
          </ac:spMkLst>
        </pc:spChg>
      </pc:sldChg>
      <pc:sldChg chg="modSp add del mod modAnim">
        <pc:chgData name="Ahmed Salah ELDin" userId="68850134-226f-4097-a9a8-787fd6814b0e" providerId="ADAL" clId="{ADC2A4A1-D5BB-43A6-ACBC-9812819F9BC1}" dt="2023-11-15T01:39:38.116" v="2456" actId="47"/>
        <pc:sldMkLst>
          <pc:docMk/>
          <pc:sldMk cId="3392291805" sldId="958"/>
        </pc:sldMkLst>
        <pc:spChg chg="mod">
          <ac:chgData name="Ahmed Salah ELDin" userId="68850134-226f-4097-a9a8-787fd6814b0e" providerId="ADAL" clId="{ADC2A4A1-D5BB-43A6-ACBC-9812819F9BC1}" dt="2023-11-15T01:33:55.478" v="2338"/>
          <ac:spMkLst>
            <pc:docMk/>
            <pc:sldMk cId="3392291805" sldId="958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15T01:39:10.990" v="2455" actId="2710"/>
          <ac:spMkLst>
            <pc:docMk/>
            <pc:sldMk cId="3392291805" sldId="958"/>
            <ac:spMk id="651" creationId="{00000000-0000-0000-0000-000000000000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3:49:22.535" v="10668" actId="208"/>
        <pc:sldMkLst>
          <pc:docMk/>
          <pc:sldMk cId="4086779243" sldId="959"/>
        </pc:sldMkLst>
        <pc:spChg chg="add mod">
          <ac:chgData name="Ahmed Salah ELDin" userId="68850134-226f-4097-a9a8-787fd6814b0e" providerId="ADAL" clId="{ADC2A4A1-D5BB-43A6-ACBC-9812819F9BC1}" dt="2023-11-27T22:59:29.843" v="10026" actId="14100"/>
          <ac:spMkLst>
            <pc:docMk/>
            <pc:sldMk cId="4086779243" sldId="959"/>
            <ac:spMk id="2" creationId="{347E1F76-4DE7-131D-FD67-45C9E1E9EFC1}"/>
          </ac:spMkLst>
        </pc:spChg>
        <pc:spChg chg="add mod">
          <ac:chgData name="Ahmed Salah ELDin" userId="68850134-226f-4097-a9a8-787fd6814b0e" providerId="ADAL" clId="{ADC2A4A1-D5BB-43A6-ACBC-9812819F9BC1}" dt="2023-11-27T23:49:22.535" v="10668" actId="208"/>
          <ac:spMkLst>
            <pc:docMk/>
            <pc:sldMk cId="4086779243" sldId="959"/>
            <ac:spMk id="4" creationId="{3A29C058-3B4C-DEC7-05C9-DD970DCE7C3A}"/>
          </ac:spMkLst>
        </pc:spChg>
        <pc:spChg chg="add mod">
          <ac:chgData name="Ahmed Salah ELDin" userId="68850134-226f-4097-a9a8-787fd6814b0e" providerId="ADAL" clId="{ADC2A4A1-D5BB-43A6-ACBC-9812819F9BC1}" dt="2023-11-27T23:48:48.598" v="10665" actId="14100"/>
          <ac:spMkLst>
            <pc:docMk/>
            <pc:sldMk cId="4086779243" sldId="959"/>
            <ac:spMk id="5" creationId="{BC7ABA9B-2FB7-C273-FADB-9F67CC107957}"/>
          </ac:spMkLst>
        </pc:spChg>
        <pc:spChg chg="mod">
          <ac:chgData name="Ahmed Salah ELDin" userId="68850134-226f-4097-a9a8-787fd6814b0e" providerId="ADAL" clId="{ADC2A4A1-D5BB-43A6-ACBC-9812819F9BC1}" dt="2023-11-15T01:33:58.319" v="2339"/>
          <ac:spMkLst>
            <pc:docMk/>
            <pc:sldMk cId="4086779243" sldId="959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15T01:50:54.702" v="2540" actId="20577"/>
          <ac:spMkLst>
            <pc:docMk/>
            <pc:sldMk cId="4086779243" sldId="959"/>
            <ac:spMk id="651" creationId="{00000000-0000-0000-0000-000000000000}"/>
          </ac:spMkLst>
        </pc:spChg>
      </pc:sldChg>
      <pc:sldChg chg="modSp add del mod">
        <pc:chgData name="Ahmed Salah ELDin" userId="68850134-226f-4097-a9a8-787fd6814b0e" providerId="ADAL" clId="{ADC2A4A1-D5BB-43A6-ACBC-9812819F9BC1}" dt="2023-11-15T01:46:13.945" v="2514" actId="47"/>
        <pc:sldMkLst>
          <pc:docMk/>
          <pc:sldMk cId="3331142290" sldId="960"/>
        </pc:sldMkLst>
        <pc:spChg chg="mod">
          <ac:chgData name="Ahmed Salah ELDin" userId="68850134-226f-4097-a9a8-787fd6814b0e" providerId="ADAL" clId="{ADC2A4A1-D5BB-43A6-ACBC-9812819F9BC1}" dt="2023-11-15T01:34:01.555" v="2340"/>
          <ac:spMkLst>
            <pc:docMk/>
            <pc:sldMk cId="3331142290" sldId="960"/>
            <ac:spMk id="6" creationId="{D10B922B-6143-F968-9DB1-B6862519F4C8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3:14:11.675" v="10289" actId="113"/>
        <pc:sldMkLst>
          <pc:docMk/>
          <pc:sldMk cId="4073648843" sldId="960"/>
        </pc:sldMkLst>
        <pc:spChg chg="add mod">
          <ac:chgData name="Ahmed Salah ELDin" userId="68850134-226f-4097-a9a8-787fd6814b0e" providerId="ADAL" clId="{ADC2A4A1-D5BB-43A6-ACBC-9812819F9BC1}" dt="2023-11-27T23:11:59.991" v="10241" actId="1038"/>
          <ac:spMkLst>
            <pc:docMk/>
            <pc:sldMk cId="4073648843" sldId="960"/>
            <ac:spMk id="2" creationId="{B33A4F02-1066-8BF0-D0FE-7046CF15440A}"/>
          </ac:spMkLst>
        </pc:spChg>
        <pc:spChg chg="add mod">
          <ac:chgData name="Ahmed Salah ELDin" userId="68850134-226f-4097-a9a8-787fd6814b0e" providerId="ADAL" clId="{ADC2A4A1-D5BB-43A6-ACBC-9812819F9BC1}" dt="2023-11-27T23:08:32.454" v="10145" actId="164"/>
          <ac:spMkLst>
            <pc:docMk/>
            <pc:sldMk cId="4073648843" sldId="960"/>
            <ac:spMk id="4" creationId="{06CEC864-BB7B-C3D9-F067-F5CDDD7D12B4}"/>
          </ac:spMkLst>
        </pc:spChg>
        <pc:spChg chg="add mod">
          <ac:chgData name="Ahmed Salah ELDin" userId="68850134-226f-4097-a9a8-787fd6814b0e" providerId="ADAL" clId="{ADC2A4A1-D5BB-43A6-ACBC-9812819F9BC1}" dt="2023-11-27T23:12:20.992" v="10246" actId="1035"/>
          <ac:spMkLst>
            <pc:docMk/>
            <pc:sldMk cId="4073648843" sldId="960"/>
            <ac:spMk id="5" creationId="{703FCB48-BE4E-E609-B7E6-5E66502E6938}"/>
          </ac:spMkLst>
        </pc:spChg>
        <pc:spChg chg="add mod">
          <ac:chgData name="Ahmed Salah ELDin" userId="68850134-226f-4097-a9a8-787fd6814b0e" providerId="ADAL" clId="{ADC2A4A1-D5BB-43A6-ACBC-9812819F9BC1}" dt="2023-11-27T23:11:59.991" v="10241" actId="1038"/>
          <ac:spMkLst>
            <pc:docMk/>
            <pc:sldMk cId="4073648843" sldId="960"/>
            <ac:spMk id="8" creationId="{EBE5B55C-AF94-7014-53DE-68B03FDEC818}"/>
          </ac:spMkLst>
        </pc:spChg>
        <pc:spChg chg="add mod">
          <ac:chgData name="Ahmed Salah ELDin" userId="68850134-226f-4097-a9a8-787fd6814b0e" providerId="ADAL" clId="{ADC2A4A1-D5BB-43A6-ACBC-9812819F9BC1}" dt="2023-11-27T23:11:59.991" v="10241" actId="1038"/>
          <ac:spMkLst>
            <pc:docMk/>
            <pc:sldMk cId="4073648843" sldId="960"/>
            <ac:spMk id="9" creationId="{86BC8477-9A83-1730-78FB-6071747D9DA1}"/>
          </ac:spMkLst>
        </pc:spChg>
        <pc:spChg chg="mod">
          <ac:chgData name="Ahmed Salah ELDin" userId="68850134-226f-4097-a9a8-787fd6814b0e" providerId="ADAL" clId="{ADC2A4A1-D5BB-43A6-ACBC-9812819F9BC1}" dt="2023-11-27T23:11:34.969" v="10187" actId="13822"/>
          <ac:spMkLst>
            <pc:docMk/>
            <pc:sldMk cId="4073648843" sldId="960"/>
            <ac:spMk id="11" creationId="{8D09C700-A6E3-5B12-C808-40983B5780C2}"/>
          </ac:spMkLst>
        </pc:spChg>
        <pc:spChg chg="mod">
          <ac:chgData name="Ahmed Salah ELDin" userId="68850134-226f-4097-a9a8-787fd6814b0e" providerId="ADAL" clId="{ADC2A4A1-D5BB-43A6-ACBC-9812819F9BC1}" dt="2023-11-27T23:12:31.758" v="10280" actId="1038"/>
          <ac:spMkLst>
            <pc:docMk/>
            <pc:sldMk cId="4073648843" sldId="960"/>
            <ac:spMk id="12" creationId="{1B5AE788-826F-99D5-24B6-8D7E60171859}"/>
          </ac:spMkLst>
        </pc:spChg>
        <pc:spChg chg="mod">
          <ac:chgData name="Ahmed Salah ELDin" userId="68850134-226f-4097-a9a8-787fd6814b0e" providerId="ADAL" clId="{ADC2A4A1-D5BB-43A6-ACBC-9812819F9BC1}" dt="2023-11-27T23:14:11.675" v="10289" actId="113"/>
          <ac:spMkLst>
            <pc:docMk/>
            <pc:sldMk cId="4073648843" sldId="960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11:59.991" v="10241" actId="1038"/>
          <ac:grpSpMkLst>
            <pc:docMk/>
            <pc:sldMk cId="4073648843" sldId="960"/>
            <ac:grpSpMk id="7" creationId="{2F06F7A3-B408-A209-128A-BCFF2B8A3530}"/>
          </ac:grpSpMkLst>
        </pc:grpChg>
        <pc:grpChg chg="add mod">
          <ac:chgData name="Ahmed Salah ELDin" userId="68850134-226f-4097-a9a8-787fd6814b0e" providerId="ADAL" clId="{ADC2A4A1-D5BB-43A6-ACBC-9812819F9BC1}" dt="2023-11-27T23:11:59.991" v="10241" actId="1038"/>
          <ac:grpSpMkLst>
            <pc:docMk/>
            <pc:sldMk cId="4073648843" sldId="960"/>
            <ac:grpSpMk id="10" creationId="{CE6C93B5-0886-58D0-705B-267AE7F1B13F}"/>
          </ac:grpSpMkLst>
        </pc:grpChg>
      </pc:sldChg>
      <pc:sldChg chg="addSp delSp modSp add mod addAnim delAnim modAnim">
        <pc:chgData name="Ahmed Salah ELDin" userId="68850134-226f-4097-a9a8-787fd6814b0e" providerId="ADAL" clId="{ADC2A4A1-D5BB-43A6-ACBC-9812819F9BC1}" dt="2023-11-27T23:29:24.841" v="10459" actId="20577"/>
        <pc:sldMkLst>
          <pc:docMk/>
          <pc:sldMk cId="155055271" sldId="961"/>
        </pc:sldMkLst>
        <pc:spChg chg="add del">
          <ac:chgData name="Ahmed Salah ELDin" userId="68850134-226f-4097-a9a8-787fd6814b0e" providerId="ADAL" clId="{ADC2A4A1-D5BB-43A6-ACBC-9812819F9BC1}" dt="2023-11-15T01:59:10.947" v="2628"/>
          <ac:spMkLst>
            <pc:docMk/>
            <pc:sldMk cId="155055271" sldId="961"/>
            <ac:spMk id="2" creationId="{64792CBF-60B1-1A3E-577D-1D01E0BAC375}"/>
          </ac:spMkLst>
        </pc:spChg>
        <pc:spChg chg="add mod">
          <ac:chgData name="Ahmed Salah ELDin" userId="68850134-226f-4097-a9a8-787fd6814b0e" providerId="ADAL" clId="{ADC2A4A1-D5BB-43A6-ACBC-9812819F9BC1}" dt="2023-11-27T23:17:15.398" v="10301" actId="14100"/>
          <ac:spMkLst>
            <pc:docMk/>
            <pc:sldMk cId="155055271" sldId="961"/>
            <ac:spMk id="2" creationId="{EBABD412-628E-8FED-219C-C78E0064A5FC}"/>
          </ac:spMkLst>
        </pc:spChg>
        <pc:spChg chg="add del">
          <ac:chgData name="Ahmed Salah ELDin" userId="68850134-226f-4097-a9a8-787fd6814b0e" providerId="ADAL" clId="{ADC2A4A1-D5BB-43A6-ACBC-9812819F9BC1}" dt="2023-11-15T01:59:18.364" v="2630"/>
          <ac:spMkLst>
            <pc:docMk/>
            <pc:sldMk cId="155055271" sldId="961"/>
            <ac:spMk id="4" creationId="{419218AD-0B64-A2B1-3C8A-7CB29CA029EE}"/>
          </ac:spMkLst>
        </pc:spChg>
        <pc:spChg chg="mod">
          <ac:chgData name="Ahmed Salah ELDin" userId="68850134-226f-4097-a9a8-787fd6814b0e" providerId="ADAL" clId="{ADC2A4A1-D5BB-43A6-ACBC-9812819F9BC1}" dt="2023-11-27T23:16:30.184" v="10294"/>
          <ac:spMkLst>
            <pc:docMk/>
            <pc:sldMk cId="155055271" sldId="961"/>
            <ac:spMk id="5" creationId="{5353852C-0D14-61A8-514F-111A1C637FB4}"/>
          </ac:spMkLst>
        </pc:spChg>
        <pc:spChg chg="mod">
          <ac:chgData name="Ahmed Salah ELDin" userId="68850134-226f-4097-a9a8-787fd6814b0e" providerId="ADAL" clId="{ADC2A4A1-D5BB-43A6-ACBC-9812819F9BC1}" dt="2023-11-27T23:17:54.308" v="10329" actId="14100"/>
          <ac:spMkLst>
            <pc:docMk/>
            <pc:sldMk cId="155055271" sldId="961"/>
            <ac:spMk id="7" creationId="{693743B3-179B-0DF6-AE22-0B6711578231}"/>
          </ac:spMkLst>
        </pc:spChg>
        <pc:spChg chg="add mod">
          <ac:chgData name="Ahmed Salah ELDin" userId="68850134-226f-4097-a9a8-787fd6814b0e" providerId="ADAL" clId="{ADC2A4A1-D5BB-43A6-ACBC-9812819F9BC1}" dt="2023-11-27T23:17:15.398" v="10301" actId="14100"/>
          <ac:spMkLst>
            <pc:docMk/>
            <pc:sldMk cId="155055271" sldId="961"/>
            <ac:spMk id="8" creationId="{1FCF30D4-4AFD-119E-C322-A4EADC986B58}"/>
          </ac:spMkLst>
        </pc:spChg>
        <pc:spChg chg="add mod">
          <ac:chgData name="Ahmed Salah ELDin" userId="68850134-226f-4097-a9a8-787fd6814b0e" providerId="ADAL" clId="{ADC2A4A1-D5BB-43A6-ACBC-9812819F9BC1}" dt="2023-11-27T23:17:31.839" v="10322" actId="1038"/>
          <ac:spMkLst>
            <pc:docMk/>
            <pc:sldMk cId="155055271" sldId="961"/>
            <ac:spMk id="9" creationId="{15A7CAA7-2212-8349-E7EF-ECCCD99E72C8}"/>
          </ac:spMkLst>
        </pc:spChg>
        <pc:spChg chg="mod">
          <ac:chgData name="Ahmed Salah ELDin" userId="68850134-226f-4097-a9a8-787fd6814b0e" providerId="ADAL" clId="{ADC2A4A1-D5BB-43A6-ACBC-9812819F9BC1}" dt="2023-11-27T23:16:30.184" v="10294"/>
          <ac:spMkLst>
            <pc:docMk/>
            <pc:sldMk cId="155055271" sldId="961"/>
            <ac:spMk id="11" creationId="{5A5648C4-EC90-62CE-B989-83E90A3D27AD}"/>
          </ac:spMkLst>
        </pc:spChg>
        <pc:spChg chg="mod">
          <ac:chgData name="Ahmed Salah ELDin" userId="68850134-226f-4097-a9a8-787fd6814b0e" providerId="ADAL" clId="{ADC2A4A1-D5BB-43A6-ACBC-9812819F9BC1}" dt="2023-11-27T23:17:48.568" v="10328" actId="1038"/>
          <ac:spMkLst>
            <pc:docMk/>
            <pc:sldMk cId="155055271" sldId="961"/>
            <ac:spMk id="12" creationId="{D7DE4009-A06D-9BC9-54B5-3D168F9BB0A1}"/>
          </ac:spMkLst>
        </pc:spChg>
        <pc:spChg chg="add mod">
          <ac:chgData name="Ahmed Salah ELDin" userId="68850134-226f-4097-a9a8-787fd6814b0e" providerId="ADAL" clId="{ADC2A4A1-D5BB-43A6-ACBC-9812819F9BC1}" dt="2023-11-27T23:19:05.245" v="10370" actId="13822"/>
          <ac:spMkLst>
            <pc:docMk/>
            <pc:sldMk cId="155055271" sldId="961"/>
            <ac:spMk id="13" creationId="{BB5AD58E-315B-ABDA-7F88-0F725931B77D}"/>
          </ac:spMkLst>
        </pc:spChg>
        <pc:spChg chg="add mod">
          <ac:chgData name="Ahmed Salah ELDin" userId="68850134-226f-4097-a9a8-787fd6814b0e" providerId="ADAL" clId="{ADC2A4A1-D5BB-43A6-ACBC-9812819F9BC1}" dt="2023-11-27T23:20:38.125" v="10387" actId="1076"/>
          <ac:spMkLst>
            <pc:docMk/>
            <pc:sldMk cId="155055271" sldId="961"/>
            <ac:spMk id="15" creationId="{FC64963D-F787-DC00-C32E-058BF2EC81C5}"/>
          </ac:spMkLst>
        </pc:spChg>
        <pc:spChg chg="add mod">
          <ac:chgData name="Ahmed Salah ELDin" userId="68850134-226f-4097-a9a8-787fd6814b0e" providerId="ADAL" clId="{ADC2A4A1-D5BB-43A6-ACBC-9812819F9BC1}" dt="2023-11-27T23:23:51.066" v="10395" actId="1076"/>
          <ac:spMkLst>
            <pc:docMk/>
            <pc:sldMk cId="155055271" sldId="961"/>
            <ac:spMk id="16" creationId="{2710E38B-172A-BE25-8E89-1BDAF91569A5}"/>
          </ac:spMkLst>
        </pc:spChg>
        <pc:spChg chg="add del mod">
          <ac:chgData name="Ahmed Salah ELDin" userId="68850134-226f-4097-a9a8-787fd6814b0e" providerId="ADAL" clId="{ADC2A4A1-D5BB-43A6-ACBC-9812819F9BC1}" dt="2023-11-27T23:24:05.776" v="10401"/>
          <ac:spMkLst>
            <pc:docMk/>
            <pc:sldMk cId="155055271" sldId="961"/>
            <ac:spMk id="17" creationId="{7854E0F0-5E45-F5C6-845C-DD5D1869B0FA}"/>
          </ac:spMkLst>
        </pc:spChg>
        <pc:spChg chg="add del mod">
          <ac:chgData name="Ahmed Salah ELDin" userId="68850134-226f-4097-a9a8-787fd6814b0e" providerId="ADAL" clId="{ADC2A4A1-D5BB-43A6-ACBC-9812819F9BC1}" dt="2023-11-27T23:24:05.192" v="10400"/>
          <ac:spMkLst>
            <pc:docMk/>
            <pc:sldMk cId="155055271" sldId="961"/>
            <ac:spMk id="18" creationId="{668BFF40-9C6E-4CD2-354D-9F59EF6666C4}"/>
          </ac:spMkLst>
        </pc:spChg>
        <pc:spChg chg="add mod">
          <ac:chgData name="Ahmed Salah ELDin" userId="68850134-226f-4097-a9a8-787fd6814b0e" providerId="ADAL" clId="{ADC2A4A1-D5BB-43A6-ACBC-9812819F9BC1}" dt="2023-11-27T23:24:24.748" v="10412" actId="20577"/>
          <ac:spMkLst>
            <pc:docMk/>
            <pc:sldMk cId="155055271" sldId="961"/>
            <ac:spMk id="19" creationId="{D18B3E38-368C-E955-C53E-36DE97CF588C}"/>
          </ac:spMkLst>
        </pc:spChg>
        <pc:spChg chg="add mod">
          <ac:chgData name="Ahmed Salah ELDin" userId="68850134-226f-4097-a9a8-787fd6814b0e" providerId="ADAL" clId="{ADC2A4A1-D5BB-43A6-ACBC-9812819F9BC1}" dt="2023-11-27T23:25:09.813" v="10427" actId="20577"/>
          <ac:spMkLst>
            <pc:docMk/>
            <pc:sldMk cId="155055271" sldId="961"/>
            <ac:spMk id="20" creationId="{EF08F378-5869-FBD8-52A8-040EB590121C}"/>
          </ac:spMkLst>
        </pc:spChg>
        <pc:spChg chg="mod">
          <ac:chgData name="Ahmed Salah ELDin" userId="68850134-226f-4097-a9a8-787fd6814b0e" providerId="ADAL" clId="{ADC2A4A1-D5BB-43A6-ACBC-9812819F9BC1}" dt="2023-11-27T23:29:24.841" v="10459" actId="20577"/>
          <ac:spMkLst>
            <pc:docMk/>
            <pc:sldMk cId="155055271" sldId="961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17:15.398" v="10301" actId="14100"/>
          <ac:grpSpMkLst>
            <pc:docMk/>
            <pc:sldMk cId="155055271" sldId="961"/>
            <ac:grpSpMk id="4" creationId="{E32B8DF8-F873-0660-7AAA-B63E7EBBE96E}"/>
          </ac:grpSpMkLst>
        </pc:grpChg>
        <pc:grpChg chg="add mod">
          <ac:chgData name="Ahmed Salah ELDin" userId="68850134-226f-4097-a9a8-787fd6814b0e" providerId="ADAL" clId="{ADC2A4A1-D5BB-43A6-ACBC-9812819F9BC1}" dt="2023-11-27T23:17:31.839" v="10322" actId="1038"/>
          <ac:grpSpMkLst>
            <pc:docMk/>
            <pc:sldMk cId="155055271" sldId="961"/>
            <ac:grpSpMk id="10" creationId="{E6E3B31C-7049-44DA-A18D-FA5D3CC7D4AE}"/>
          </ac:grpSpMkLst>
        </pc:grpChg>
      </pc:sldChg>
      <pc:sldChg chg="addSp delSp modSp add mod modAnim">
        <pc:chgData name="Ahmed Salah ELDin" userId="68850134-226f-4097-a9a8-787fd6814b0e" providerId="ADAL" clId="{ADC2A4A1-D5BB-43A6-ACBC-9812819F9BC1}" dt="2023-11-27T23:33:04.489" v="10498" actId="1076"/>
        <pc:sldMkLst>
          <pc:docMk/>
          <pc:sldMk cId="134618031" sldId="962"/>
        </pc:sldMkLst>
        <pc:spChg chg="add del">
          <ac:chgData name="Ahmed Salah ELDin" userId="68850134-226f-4097-a9a8-787fd6814b0e" providerId="ADAL" clId="{ADC2A4A1-D5BB-43A6-ACBC-9812819F9BC1}" dt="2023-11-15T02:07:29.878" v="2741"/>
          <ac:spMkLst>
            <pc:docMk/>
            <pc:sldMk cId="134618031" sldId="962"/>
            <ac:spMk id="2" creationId="{210DC674-AA8C-6232-591E-29BAD15E3A3F}"/>
          </ac:spMkLst>
        </pc:spChg>
        <pc:spChg chg="add mod">
          <ac:chgData name="Ahmed Salah ELDin" userId="68850134-226f-4097-a9a8-787fd6814b0e" providerId="ADAL" clId="{ADC2A4A1-D5BB-43A6-ACBC-9812819F9BC1}" dt="2023-11-27T23:30:33.801" v="10468" actId="164"/>
          <ac:spMkLst>
            <pc:docMk/>
            <pc:sldMk cId="134618031" sldId="962"/>
            <ac:spMk id="2" creationId="{894ACA54-935E-2AB0-3E7E-831323AF89AB}"/>
          </ac:spMkLst>
        </pc:spChg>
        <pc:spChg chg="add mod">
          <ac:chgData name="Ahmed Salah ELDin" userId="68850134-226f-4097-a9a8-787fd6814b0e" providerId="ADAL" clId="{ADC2A4A1-D5BB-43A6-ACBC-9812819F9BC1}" dt="2023-11-27T23:30:33.801" v="10468" actId="164"/>
          <ac:spMkLst>
            <pc:docMk/>
            <pc:sldMk cId="134618031" sldId="962"/>
            <ac:spMk id="4" creationId="{8830E2A0-1160-5358-1FA4-362F645831D1}"/>
          </ac:spMkLst>
        </pc:spChg>
        <pc:spChg chg="add mod">
          <ac:chgData name="Ahmed Salah ELDin" userId="68850134-226f-4097-a9a8-787fd6814b0e" providerId="ADAL" clId="{ADC2A4A1-D5BB-43A6-ACBC-9812819F9BC1}" dt="2023-11-27T23:31:05.911" v="10479" actId="164"/>
          <ac:spMkLst>
            <pc:docMk/>
            <pc:sldMk cId="134618031" sldId="962"/>
            <ac:spMk id="7" creationId="{38DFB2B7-6F15-8F07-9B4A-D3C1B3A4B2C1}"/>
          </ac:spMkLst>
        </pc:spChg>
        <pc:spChg chg="mod">
          <ac:chgData name="Ahmed Salah ELDin" userId="68850134-226f-4097-a9a8-787fd6814b0e" providerId="ADAL" clId="{ADC2A4A1-D5BB-43A6-ACBC-9812819F9BC1}" dt="2023-11-27T23:31:20.876" v="10485" actId="20577"/>
          <ac:spMkLst>
            <pc:docMk/>
            <pc:sldMk cId="134618031" sldId="962"/>
            <ac:spMk id="11" creationId="{140C3576-35BF-3A68-F76F-ED89C75F6CCA}"/>
          </ac:spMkLst>
        </pc:spChg>
        <pc:spChg chg="mod">
          <ac:chgData name="Ahmed Salah ELDin" userId="68850134-226f-4097-a9a8-787fd6814b0e" providerId="ADAL" clId="{ADC2A4A1-D5BB-43A6-ACBC-9812819F9BC1}" dt="2023-11-27T23:31:07.232" v="10480"/>
          <ac:spMkLst>
            <pc:docMk/>
            <pc:sldMk cId="134618031" sldId="962"/>
            <ac:spMk id="12" creationId="{4E87888B-A8A3-2934-AE4C-512785151503}"/>
          </ac:spMkLst>
        </pc:spChg>
        <pc:spChg chg="mod">
          <ac:chgData name="Ahmed Salah ELDin" userId="68850134-226f-4097-a9a8-787fd6814b0e" providerId="ADAL" clId="{ADC2A4A1-D5BB-43A6-ACBC-9812819F9BC1}" dt="2023-11-27T23:31:07.232" v="10480"/>
          <ac:spMkLst>
            <pc:docMk/>
            <pc:sldMk cId="134618031" sldId="962"/>
            <ac:spMk id="13" creationId="{4928125B-101D-FA25-355C-20A0B03BB29E}"/>
          </ac:spMkLst>
        </pc:spChg>
        <pc:spChg chg="add mod">
          <ac:chgData name="Ahmed Salah ELDin" userId="68850134-226f-4097-a9a8-787fd6814b0e" providerId="ADAL" clId="{ADC2A4A1-D5BB-43A6-ACBC-9812819F9BC1}" dt="2023-11-27T23:32:00.101" v="10493" actId="164"/>
          <ac:spMkLst>
            <pc:docMk/>
            <pc:sldMk cId="134618031" sldId="962"/>
            <ac:spMk id="14" creationId="{89A413B2-4511-FB35-07C7-DF5A70A8695A}"/>
          </ac:spMkLst>
        </pc:spChg>
        <pc:spChg chg="add mod">
          <ac:chgData name="Ahmed Salah ELDin" userId="68850134-226f-4097-a9a8-787fd6814b0e" providerId="ADAL" clId="{ADC2A4A1-D5BB-43A6-ACBC-9812819F9BC1}" dt="2023-11-27T23:32:00.101" v="10493" actId="164"/>
          <ac:spMkLst>
            <pc:docMk/>
            <pc:sldMk cId="134618031" sldId="962"/>
            <ac:spMk id="15" creationId="{27ED7EC3-85D0-3649-8076-0322D20F4463}"/>
          </ac:spMkLst>
        </pc:spChg>
        <pc:spChg chg="mod">
          <ac:chgData name="Ahmed Salah ELDin" userId="68850134-226f-4097-a9a8-787fd6814b0e" providerId="ADAL" clId="{ADC2A4A1-D5BB-43A6-ACBC-9812819F9BC1}" dt="2023-11-27T23:31:09.320" v="10482" actId="1076"/>
          <ac:spMkLst>
            <pc:docMk/>
            <pc:sldMk cId="134618031" sldId="962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31:05.911" v="10479" actId="164"/>
          <ac:grpSpMkLst>
            <pc:docMk/>
            <pc:sldMk cId="134618031" sldId="962"/>
            <ac:grpSpMk id="5" creationId="{A6022A7D-6F4F-227A-ABAF-2294EE4408A6}"/>
          </ac:grpSpMkLst>
        </pc:grpChg>
        <pc:grpChg chg="add mod">
          <ac:chgData name="Ahmed Salah ELDin" userId="68850134-226f-4097-a9a8-787fd6814b0e" providerId="ADAL" clId="{ADC2A4A1-D5BB-43A6-ACBC-9812819F9BC1}" dt="2023-11-27T23:33:04.489" v="10498" actId="1076"/>
          <ac:grpSpMkLst>
            <pc:docMk/>
            <pc:sldMk cId="134618031" sldId="962"/>
            <ac:grpSpMk id="8" creationId="{9F94316B-FA8A-1F34-B423-6B04AF9AD8DC}"/>
          </ac:grpSpMkLst>
        </pc:grpChg>
        <pc:grpChg chg="add mod">
          <ac:chgData name="Ahmed Salah ELDin" userId="68850134-226f-4097-a9a8-787fd6814b0e" providerId="ADAL" clId="{ADC2A4A1-D5BB-43A6-ACBC-9812819F9BC1}" dt="2023-11-27T23:31:14.733" v="10483" actId="1076"/>
          <ac:grpSpMkLst>
            <pc:docMk/>
            <pc:sldMk cId="134618031" sldId="962"/>
            <ac:grpSpMk id="9" creationId="{0801DCAD-A7F9-8F84-8297-5151FE9F0257}"/>
          </ac:grpSpMkLst>
        </pc:grpChg>
        <pc:grpChg chg="mod">
          <ac:chgData name="Ahmed Salah ELDin" userId="68850134-226f-4097-a9a8-787fd6814b0e" providerId="ADAL" clId="{ADC2A4A1-D5BB-43A6-ACBC-9812819F9BC1}" dt="2023-11-27T23:31:07.232" v="10480"/>
          <ac:grpSpMkLst>
            <pc:docMk/>
            <pc:sldMk cId="134618031" sldId="962"/>
            <ac:grpSpMk id="10" creationId="{8830F745-E98A-699B-71EB-8569A6B75F09}"/>
          </ac:grpSpMkLst>
        </pc:grpChg>
        <pc:grpChg chg="add mod">
          <ac:chgData name="Ahmed Salah ELDin" userId="68850134-226f-4097-a9a8-787fd6814b0e" providerId="ADAL" clId="{ADC2A4A1-D5BB-43A6-ACBC-9812819F9BC1}" dt="2023-11-27T23:32:52.749" v="10496" actId="1076"/>
          <ac:grpSpMkLst>
            <pc:docMk/>
            <pc:sldMk cId="134618031" sldId="962"/>
            <ac:grpSpMk id="16" creationId="{7CC46803-0625-D25C-995C-A818E81337EF}"/>
          </ac:grpSpMkLst>
        </pc:grpChg>
      </pc:sldChg>
      <pc:sldChg chg="addSp delSp modSp add del mod">
        <pc:chgData name="Ahmed Salah ELDin" userId="68850134-226f-4097-a9a8-787fd6814b0e" providerId="ADAL" clId="{ADC2A4A1-D5BB-43A6-ACBC-9812819F9BC1}" dt="2023-11-15T02:20:53.890" v="2965" actId="47"/>
        <pc:sldMkLst>
          <pc:docMk/>
          <pc:sldMk cId="1194179570" sldId="963"/>
        </pc:sldMkLst>
        <pc:spChg chg="add del">
          <ac:chgData name="Ahmed Salah ELDin" userId="68850134-226f-4097-a9a8-787fd6814b0e" providerId="ADAL" clId="{ADC2A4A1-D5BB-43A6-ACBC-9812819F9BC1}" dt="2023-11-15T02:11:42.922" v="2841"/>
          <ac:spMkLst>
            <pc:docMk/>
            <pc:sldMk cId="1194179570" sldId="963"/>
            <ac:spMk id="2" creationId="{449DE1CE-CA5C-4D7B-DEEB-E3E4452E5035}"/>
          </ac:spMkLst>
        </pc:spChg>
        <pc:spChg chg="mod">
          <ac:chgData name="Ahmed Salah ELDin" userId="68850134-226f-4097-a9a8-787fd6814b0e" providerId="ADAL" clId="{ADC2A4A1-D5BB-43A6-ACBC-9812819F9BC1}" dt="2023-11-15T02:20:17.535" v="2958" actId="20577"/>
          <ac:spMkLst>
            <pc:docMk/>
            <pc:sldMk cId="1194179570" sldId="963"/>
            <ac:spMk id="651" creationId="{00000000-0000-0000-0000-000000000000}"/>
          </ac:spMkLst>
        </pc:spChg>
      </pc:sldChg>
      <pc:sldChg chg="addSp modSp add mod ord modAnim">
        <pc:chgData name="Ahmed Salah ELDin" userId="68850134-226f-4097-a9a8-787fd6814b0e" providerId="ADAL" clId="{ADC2A4A1-D5BB-43A6-ACBC-9812819F9BC1}" dt="2023-11-27T23:42:32.698" v="10580" actId="14100"/>
        <pc:sldMkLst>
          <pc:docMk/>
          <pc:sldMk cId="3725267989" sldId="964"/>
        </pc:sldMkLst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5" creationId="{A3687266-7AB8-1274-5346-DFF415546DC5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7" creationId="{9C274344-CAC0-C589-955B-D6D6B237D9D7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8" creationId="{7DFF67DB-918C-1EAE-8E82-D0850791A5F1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11" creationId="{18BB00A0-BACB-DEEB-4B09-714F3F2E7D5E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12" creationId="{B36CA886-A473-4010-13E9-53EC0FB1161C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13" creationId="{AF65047B-D84F-44C2-C01A-346D186C6272}"/>
          </ac:spMkLst>
        </pc:spChg>
        <pc:spChg chg="add mod">
          <ac:chgData name="Ahmed Salah ELDin" userId="68850134-226f-4097-a9a8-787fd6814b0e" providerId="ADAL" clId="{ADC2A4A1-D5BB-43A6-ACBC-9812819F9BC1}" dt="2023-11-27T23:34:54.927" v="10508" actId="1076"/>
          <ac:spMkLst>
            <pc:docMk/>
            <pc:sldMk cId="3725267989" sldId="964"/>
            <ac:spMk id="15" creationId="{D4C19F3C-A7AE-73AB-5FD4-27F9B13F3219}"/>
          </ac:spMkLst>
        </pc:spChg>
        <pc:spChg chg="mod">
          <ac:chgData name="Ahmed Salah ELDin" userId="68850134-226f-4097-a9a8-787fd6814b0e" providerId="ADAL" clId="{ADC2A4A1-D5BB-43A6-ACBC-9812819F9BC1}" dt="2023-11-27T23:42:32.698" v="10580" actId="14100"/>
          <ac:spMkLst>
            <pc:docMk/>
            <pc:sldMk cId="3725267989" sldId="964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34:16.227" v="10500" actId="1076"/>
          <ac:grpSpMkLst>
            <pc:docMk/>
            <pc:sldMk cId="3725267989" sldId="964"/>
            <ac:grpSpMk id="2" creationId="{27980FDD-7973-527C-D568-94272F23D1D9}"/>
          </ac:grpSpMkLst>
        </pc:grpChg>
        <pc:grpChg chg="mod">
          <ac:chgData name="Ahmed Salah ELDin" userId="68850134-226f-4097-a9a8-787fd6814b0e" providerId="ADAL" clId="{ADC2A4A1-D5BB-43A6-ACBC-9812819F9BC1}" dt="2023-11-27T23:34:08.888" v="10499"/>
          <ac:grpSpMkLst>
            <pc:docMk/>
            <pc:sldMk cId="3725267989" sldId="964"/>
            <ac:grpSpMk id="4" creationId="{49560B5F-4564-4D63-22AE-F9BAA8471C94}"/>
          </ac:grpSpMkLst>
        </pc:grpChg>
        <pc:grpChg chg="add mod">
          <ac:chgData name="Ahmed Salah ELDin" userId="68850134-226f-4097-a9a8-787fd6814b0e" providerId="ADAL" clId="{ADC2A4A1-D5BB-43A6-ACBC-9812819F9BC1}" dt="2023-11-27T23:34:16.227" v="10500" actId="1076"/>
          <ac:grpSpMkLst>
            <pc:docMk/>
            <pc:sldMk cId="3725267989" sldId="964"/>
            <ac:grpSpMk id="9" creationId="{235A2C1B-B4CE-ED15-556A-A92E4C1B9A04}"/>
          </ac:grpSpMkLst>
        </pc:grpChg>
        <pc:grpChg chg="mod">
          <ac:chgData name="Ahmed Salah ELDin" userId="68850134-226f-4097-a9a8-787fd6814b0e" providerId="ADAL" clId="{ADC2A4A1-D5BB-43A6-ACBC-9812819F9BC1}" dt="2023-11-27T23:34:08.888" v="10499"/>
          <ac:grpSpMkLst>
            <pc:docMk/>
            <pc:sldMk cId="3725267989" sldId="964"/>
            <ac:grpSpMk id="10" creationId="{F85EABCE-00A5-3371-A86A-CE191D096DEE}"/>
          </ac:grpSpMkLst>
        </pc:grpChg>
      </pc:sldChg>
      <pc:sldChg chg="addSp modSp add mod modAnim">
        <pc:chgData name="Ahmed Salah ELDin" userId="68850134-226f-4097-a9a8-787fd6814b0e" providerId="ADAL" clId="{ADC2A4A1-D5BB-43A6-ACBC-9812819F9BC1}" dt="2023-11-27T23:43:15.082" v="10581" actId="113"/>
        <pc:sldMkLst>
          <pc:docMk/>
          <pc:sldMk cId="1669764647" sldId="965"/>
        </pc:sldMkLst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5" creationId="{82118770-7883-2BCE-AA89-4CFD4302C50A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7" creationId="{F4D66F1A-FBF6-E7A4-1E02-B88EA7751EA9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8" creationId="{37894AC4-6418-EE4B-A06C-BBB9DCA7FE98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11" creationId="{DAA7081F-8981-A127-C64A-BCB7E5E619B6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12" creationId="{4D2EA4C2-A7B7-99C2-9ADD-651E73C5E54E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13" creationId="{05E3AD52-4EDE-0D9B-3057-EF9477971D64}"/>
          </ac:spMkLst>
        </pc:spChg>
        <pc:spChg chg="add mod">
          <ac:chgData name="Ahmed Salah ELDin" userId="68850134-226f-4097-a9a8-787fd6814b0e" providerId="ADAL" clId="{ADC2A4A1-D5BB-43A6-ACBC-9812819F9BC1}" dt="2023-11-27T23:41:15.029" v="10564" actId="20577"/>
          <ac:spMkLst>
            <pc:docMk/>
            <pc:sldMk cId="1669764647" sldId="965"/>
            <ac:spMk id="14" creationId="{37107FD1-53EA-FC49-6711-A4A35CC7AC79}"/>
          </ac:spMkLst>
        </pc:spChg>
        <pc:spChg chg="mod">
          <ac:chgData name="Ahmed Salah ELDin" userId="68850134-226f-4097-a9a8-787fd6814b0e" providerId="ADAL" clId="{ADC2A4A1-D5BB-43A6-ACBC-9812819F9BC1}" dt="2023-11-27T23:43:15.082" v="10581" actId="113"/>
          <ac:spMkLst>
            <pc:docMk/>
            <pc:sldMk cId="1669764647" sldId="965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2" creationId="{173B6E20-7E8C-DBAB-C86B-AFDEAAE8D1D6}"/>
          </ac:grpSpMkLst>
        </pc:grpChg>
        <pc:grpChg chg="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4" creationId="{A77CA08D-5BE9-20DC-9417-981ECFD9BC3F}"/>
          </ac:grpSpMkLst>
        </pc:grpChg>
        <pc:grpChg chg="add 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9" creationId="{DC11983C-CF51-E71E-5C97-806359D2AF94}"/>
          </ac:grpSpMkLst>
        </pc:grpChg>
        <pc:grpChg chg="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10" creationId="{E868A749-A1BD-A893-06A5-C495CE76EC15}"/>
          </ac:grpSpMkLst>
        </pc:grpChg>
      </pc:sldChg>
      <pc:sldChg chg="addSp delSp modSp add mod modAnim">
        <pc:chgData name="Ahmed Salah ELDin" userId="68850134-226f-4097-a9a8-787fd6814b0e" providerId="ADAL" clId="{ADC2A4A1-D5BB-43A6-ACBC-9812819F9BC1}" dt="2023-11-27T23:45:36.782" v="10604" actId="1035"/>
        <pc:sldMkLst>
          <pc:docMk/>
          <pc:sldMk cId="3960828447" sldId="966"/>
        </pc:sldMkLst>
        <pc:spChg chg="add 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2" creationId="{3EDD6FA5-7F4F-BBAE-185C-E37B9AF3B97A}"/>
          </ac:spMkLst>
        </pc:spChg>
        <pc:spChg chg="add del">
          <ac:chgData name="Ahmed Salah ELDin" userId="68850134-226f-4097-a9a8-787fd6814b0e" providerId="ADAL" clId="{ADC2A4A1-D5BB-43A6-ACBC-9812819F9BC1}" dt="2023-11-15T02:25:27.192" v="3046"/>
          <ac:spMkLst>
            <pc:docMk/>
            <pc:sldMk cId="3960828447" sldId="966"/>
            <ac:spMk id="2" creationId="{DAC50391-3559-63ED-57C6-ECB5DF5991AD}"/>
          </ac:spMkLst>
        </pc:spChg>
        <pc:spChg chg="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3" creationId="{4E3FA6F5-E207-D2BC-F3E8-E6F36762D79F}"/>
          </ac:spMkLst>
        </pc:spChg>
        <pc:spChg chg="add 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4" creationId="{1E321F2A-22CE-A845-1143-A89181450C15}"/>
          </ac:spMkLst>
        </pc:spChg>
        <pc:spChg chg="add del mod">
          <ac:chgData name="Ahmed Salah ELDin" userId="68850134-226f-4097-a9a8-787fd6814b0e" providerId="ADAL" clId="{ADC2A4A1-D5BB-43A6-ACBC-9812819F9BC1}" dt="2023-11-15T02:25:32.406" v="3048"/>
          <ac:spMkLst>
            <pc:docMk/>
            <pc:sldMk cId="3960828447" sldId="966"/>
            <ac:spMk id="5" creationId="{DCBC883B-3AEC-875D-BDE4-B3193069B2D5}"/>
          </ac:spMkLst>
        </pc:spChg>
        <pc:spChg chg="add 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5" creationId="{EC801975-F3FD-B2C4-65B2-EEE08A7A5990}"/>
          </ac:spMkLst>
        </pc:spChg>
        <pc:spChg chg="add del mod">
          <ac:chgData name="Ahmed Salah ELDin" userId="68850134-226f-4097-a9a8-787fd6814b0e" providerId="ADAL" clId="{ADC2A4A1-D5BB-43A6-ACBC-9812819F9BC1}" dt="2023-11-15T02:25:39.452" v="3050"/>
          <ac:spMkLst>
            <pc:docMk/>
            <pc:sldMk cId="3960828447" sldId="966"/>
            <ac:spMk id="8" creationId="{CCB60EFF-F0A6-1C7D-3208-6A9D9AA91A5A}"/>
          </ac:spMkLst>
        </pc:spChg>
        <pc:spChg chg="add del mod">
          <ac:chgData name="Ahmed Salah ELDin" userId="68850134-226f-4097-a9a8-787fd6814b0e" providerId="ADAL" clId="{ADC2A4A1-D5BB-43A6-ACBC-9812819F9BC1}" dt="2023-11-15T02:25:58.262" v="3052"/>
          <ac:spMkLst>
            <pc:docMk/>
            <pc:sldMk cId="3960828447" sldId="966"/>
            <ac:spMk id="10" creationId="{0C846E15-7916-4504-0520-E70B8D05E18F}"/>
          </ac:spMkLst>
        </pc:spChg>
        <pc:spChg chg="add del">
          <ac:chgData name="Ahmed Salah ELDin" userId="68850134-226f-4097-a9a8-787fd6814b0e" providerId="ADAL" clId="{ADC2A4A1-D5BB-43A6-ACBC-9812819F9BC1}" dt="2023-11-15T02:27:01.746" v="3062"/>
          <ac:spMkLst>
            <pc:docMk/>
            <pc:sldMk cId="3960828447" sldId="966"/>
            <ac:spMk id="11" creationId="{5146963C-E93B-9529-B83E-CC413E254164}"/>
          </ac:spMkLst>
        </pc:spChg>
        <pc:spChg chg="mod">
          <ac:chgData name="Ahmed Salah ELDin" userId="68850134-226f-4097-a9a8-787fd6814b0e" providerId="ADAL" clId="{ADC2A4A1-D5BB-43A6-ACBC-9812819F9BC1}" dt="2023-11-15T02:27:52.627" v="3086" actId="2710"/>
          <ac:spMkLst>
            <pc:docMk/>
            <pc:sldMk cId="3960828447" sldId="966"/>
            <ac:spMk id="651" creationId="{00000000-0000-0000-0000-000000000000}"/>
          </ac:spMkLst>
        </pc:spChg>
        <pc:graphicFrameChg chg="add del mod">
          <ac:chgData name="Ahmed Salah ELDin" userId="68850134-226f-4097-a9a8-787fd6814b0e" providerId="ADAL" clId="{ADC2A4A1-D5BB-43A6-ACBC-9812819F9BC1}" dt="2023-11-15T02:25:32.406" v="3048"/>
          <ac:graphicFrameMkLst>
            <pc:docMk/>
            <pc:sldMk cId="3960828447" sldId="966"/>
            <ac:graphicFrameMk id="4" creationId="{3D8E6226-B41F-BB48-C113-D1478982A651}"/>
          </ac:graphicFrameMkLst>
        </pc:graphicFrameChg>
        <pc:graphicFrameChg chg="add del mod">
          <ac:chgData name="Ahmed Salah ELDin" userId="68850134-226f-4097-a9a8-787fd6814b0e" providerId="ADAL" clId="{ADC2A4A1-D5BB-43A6-ACBC-9812819F9BC1}" dt="2023-11-15T02:25:39.452" v="3050"/>
          <ac:graphicFrameMkLst>
            <pc:docMk/>
            <pc:sldMk cId="3960828447" sldId="966"/>
            <ac:graphicFrameMk id="7" creationId="{E1186AAB-BE46-C13D-1E75-DDB6773E1333}"/>
          </ac:graphicFrameMkLst>
        </pc:graphicFrameChg>
        <pc:graphicFrameChg chg="add del mod">
          <ac:chgData name="Ahmed Salah ELDin" userId="68850134-226f-4097-a9a8-787fd6814b0e" providerId="ADAL" clId="{ADC2A4A1-D5BB-43A6-ACBC-9812819F9BC1}" dt="2023-11-15T02:25:58.262" v="3052"/>
          <ac:graphicFrameMkLst>
            <pc:docMk/>
            <pc:sldMk cId="3960828447" sldId="966"/>
            <ac:graphicFrameMk id="9" creationId="{0B3213DD-20DB-4B72-C86C-53ED4C50EDFD}"/>
          </ac:graphicFrameMkLst>
        </pc:graphicFrameChg>
        <pc:graphicFrameChg chg="add mod modGraphic">
          <ac:chgData name="Ahmed Salah ELDin" userId="68850134-226f-4097-a9a8-787fd6814b0e" providerId="ADAL" clId="{ADC2A4A1-D5BB-43A6-ACBC-9812819F9BC1}" dt="2023-11-27T23:45:36.782" v="10604" actId="1035"/>
          <ac:graphicFrameMkLst>
            <pc:docMk/>
            <pc:sldMk cId="3960828447" sldId="966"/>
            <ac:graphicFrameMk id="12" creationId="{000ACCFB-CF6E-FBC3-01A3-ED173C84B41D}"/>
          </ac:graphicFrameMkLst>
        </pc:graphicFrameChg>
      </pc:sldChg>
      <pc:sldChg chg="addSp delSp modSp add mod delAnim modAnim">
        <pc:chgData name="Ahmed Salah ELDin" userId="68850134-226f-4097-a9a8-787fd6814b0e" providerId="ADAL" clId="{ADC2A4A1-D5BB-43A6-ACBC-9812819F9BC1}" dt="2023-11-28T05:08:36.463" v="12393"/>
        <pc:sldMkLst>
          <pc:docMk/>
          <pc:sldMk cId="771773744" sldId="967"/>
        </pc:sldMkLst>
        <pc:spChg chg="mod">
          <ac:chgData name="Ahmed Salah ELDin" userId="68850134-226f-4097-a9a8-787fd6814b0e" providerId="ADAL" clId="{ADC2A4A1-D5BB-43A6-ACBC-9812819F9BC1}" dt="2023-11-27T22:23:27.832" v="9703" actId="20577"/>
          <ac:spMkLst>
            <pc:docMk/>
            <pc:sldMk cId="771773744" sldId="967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18:56:34.202" v="3913" actId="403"/>
          <ac:spMkLst>
            <pc:docMk/>
            <pc:sldMk cId="771773744" sldId="967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ADC2A4A1-D5BB-43A6-ACBC-9812819F9BC1}" dt="2023-11-28T05:07:58.387" v="12390"/>
          <ac:spMkLst>
            <pc:docMk/>
            <pc:sldMk cId="771773744" sldId="967"/>
            <ac:spMk id="5" creationId="{2B6A393D-35CA-D61F-2E3B-7BBDD39F9BAC}"/>
          </ac:spMkLst>
        </pc:spChg>
        <pc:spChg chg="mod">
          <ac:chgData name="Ahmed Salah ELDin" userId="68850134-226f-4097-a9a8-787fd6814b0e" providerId="ADAL" clId="{ADC2A4A1-D5BB-43A6-ACBC-9812819F9BC1}" dt="2023-11-15T18:51:27.682" v="3711" actId="122"/>
          <ac:spMkLst>
            <pc:docMk/>
            <pc:sldMk cId="771773744" sldId="967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8T05:07:58.387" v="12390"/>
          <ac:spMkLst>
            <pc:docMk/>
            <pc:sldMk cId="771773744" sldId="967"/>
            <ac:spMk id="7" creationId="{22DDE03A-3B83-A35F-5180-3472E6191FBD}"/>
          </ac:spMkLst>
        </pc:spChg>
        <pc:picChg chg="add mod">
          <ac:chgData name="Ahmed Salah ELDin" userId="68850134-226f-4097-a9a8-787fd6814b0e" providerId="ADAL" clId="{ADC2A4A1-D5BB-43A6-ACBC-9812819F9BC1}" dt="2023-11-28T05:07:58.387" v="12390"/>
          <ac:picMkLst>
            <pc:docMk/>
            <pc:sldMk cId="771773744" sldId="967"/>
            <ac:picMk id="8" creationId="{EB2AE8F8-BCB3-B76D-BE60-132BBC9512F1}"/>
          </ac:picMkLst>
        </pc:picChg>
        <pc:picChg chg="del">
          <ac:chgData name="Ahmed Salah ELDin" userId="68850134-226f-4097-a9a8-787fd6814b0e" providerId="ADAL" clId="{ADC2A4A1-D5BB-43A6-ACBC-9812819F9BC1}" dt="2023-11-15T18:53:14.102" v="3803" actId="478"/>
          <ac:picMkLst>
            <pc:docMk/>
            <pc:sldMk cId="771773744" sldId="967"/>
            <ac:picMk id="9" creationId="{535D623B-0CF8-369B-AC7C-0C1F6288D8F8}"/>
          </ac:picMkLst>
        </pc:picChg>
      </pc:sldChg>
      <pc:sldChg chg="add del">
        <pc:chgData name="Ahmed Salah ELDin" userId="68850134-226f-4097-a9a8-787fd6814b0e" providerId="ADAL" clId="{ADC2A4A1-D5BB-43A6-ACBC-9812819F9BC1}" dt="2023-11-15T02:25:18.938" v="3044"/>
        <pc:sldMkLst>
          <pc:docMk/>
          <pc:sldMk cId="3203566678" sldId="967"/>
        </pc:sldMkLst>
      </pc:sldChg>
      <pc:sldChg chg="addSp modSp add mod modAnim">
        <pc:chgData name="Ahmed Salah ELDin" userId="68850134-226f-4097-a9a8-787fd6814b0e" providerId="ADAL" clId="{ADC2A4A1-D5BB-43A6-ACBC-9812819F9BC1}" dt="2023-11-28T05:08:30.403" v="12392"/>
        <pc:sldMkLst>
          <pc:docMk/>
          <pc:sldMk cId="744275906" sldId="968"/>
        </pc:sldMkLst>
        <pc:spChg chg="mod">
          <ac:chgData name="Ahmed Salah ELDin" userId="68850134-226f-4097-a9a8-787fd6814b0e" providerId="ADAL" clId="{ADC2A4A1-D5BB-43A6-ACBC-9812819F9BC1}" dt="2023-11-27T22:23:25.578" v="9702" actId="20577"/>
          <ac:spMkLst>
            <pc:docMk/>
            <pc:sldMk cId="744275906" sldId="968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19:03:25.138" v="4060" actId="20577"/>
          <ac:spMkLst>
            <pc:docMk/>
            <pc:sldMk cId="744275906" sldId="968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ADC2A4A1-D5BB-43A6-ACBC-9812819F9BC1}" dt="2023-11-27T23:51:18.497" v="10684" actId="14100"/>
          <ac:spMkLst>
            <pc:docMk/>
            <pc:sldMk cId="744275906" sldId="968"/>
            <ac:spMk id="5" creationId="{D6AA8362-CC05-7830-A8EC-F0677BC0439F}"/>
          </ac:spMkLst>
        </pc:spChg>
        <pc:spChg chg="mod">
          <ac:chgData name="Ahmed Salah ELDin" userId="68850134-226f-4097-a9a8-787fd6814b0e" providerId="ADAL" clId="{ADC2A4A1-D5BB-43A6-ACBC-9812819F9BC1}" dt="2023-11-15T18:54:37.913" v="3813" actId="122"/>
          <ac:spMkLst>
            <pc:docMk/>
            <pc:sldMk cId="744275906" sldId="968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8T05:07:54.171" v="12389" actId="1076"/>
          <ac:spMkLst>
            <pc:docMk/>
            <pc:sldMk cId="744275906" sldId="968"/>
            <ac:spMk id="7" creationId="{72A7F328-5314-77C6-D73F-C076CF045FF1}"/>
          </ac:spMkLst>
        </pc:spChg>
        <pc:spChg chg="add mod">
          <ac:chgData name="Ahmed Salah ELDin" userId="68850134-226f-4097-a9a8-787fd6814b0e" providerId="ADAL" clId="{ADC2A4A1-D5BB-43A6-ACBC-9812819F9BC1}" dt="2023-11-28T05:07:54.171" v="12389" actId="1076"/>
          <ac:spMkLst>
            <pc:docMk/>
            <pc:sldMk cId="744275906" sldId="968"/>
            <ac:spMk id="8" creationId="{AE5C6F89-7019-6522-E601-2068ED8656E4}"/>
          </ac:spMkLst>
        </pc:spChg>
        <pc:picChg chg="add mod">
          <ac:chgData name="Ahmed Salah ELDin" userId="68850134-226f-4097-a9a8-787fd6814b0e" providerId="ADAL" clId="{ADC2A4A1-D5BB-43A6-ACBC-9812819F9BC1}" dt="2023-11-28T05:07:54.171" v="12389" actId="1076"/>
          <ac:picMkLst>
            <pc:docMk/>
            <pc:sldMk cId="744275906" sldId="968"/>
            <ac:picMk id="9" creationId="{1B7FDF7F-9BDF-E481-5320-5419E3B85684}"/>
          </ac:picMkLst>
        </pc:picChg>
      </pc:sldChg>
      <pc:sldChg chg="modSp add mod">
        <pc:chgData name="Ahmed Salah ELDin" userId="68850134-226f-4097-a9a8-787fd6814b0e" providerId="ADAL" clId="{ADC2A4A1-D5BB-43A6-ACBC-9812819F9BC1}" dt="2023-11-15T23:01:43.807" v="4855" actId="20577"/>
        <pc:sldMkLst>
          <pc:docMk/>
          <pc:sldMk cId="4053466783" sldId="969"/>
        </pc:sldMkLst>
        <pc:spChg chg="mod">
          <ac:chgData name="Ahmed Salah ELDin" userId="68850134-226f-4097-a9a8-787fd6814b0e" providerId="ADAL" clId="{ADC2A4A1-D5BB-43A6-ACBC-9812819F9BC1}" dt="2023-11-15T23:01:43.807" v="4855" actId="20577"/>
          <ac:spMkLst>
            <pc:docMk/>
            <pc:sldMk cId="4053466783" sldId="969"/>
            <ac:spMk id="2" creationId="{D62D2798-B522-492C-95EB-DEDF30CD5696}"/>
          </ac:spMkLst>
        </pc:spChg>
      </pc:sldChg>
      <pc:sldChg chg="addSp modSp add mod modTransition">
        <pc:chgData name="Ahmed Salah ELDin" userId="68850134-226f-4097-a9a8-787fd6814b0e" providerId="ADAL" clId="{ADC2A4A1-D5BB-43A6-ACBC-9812819F9BC1}" dt="2023-11-15T22:35:31.240" v="4655" actId="207"/>
        <pc:sldMkLst>
          <pc:docMk/>
          <pc:sldMk cId="0" sldId="1235"/>
        </pc:sldMkLst>
        <pc:spChg chg="mod">
          <ac:chgData name="Ahmed Salah ELDin" userId="68850134-226f-4097-a9a8-787fd6814b0e" providerId="ADAL" clId="{ADC2A4A1-D5BB-43A6-ACBC-9812819F9BC1}" dt="2023-11-15T22:35:31.240" v="4655" actId="207"/>
          <ac:spMkLst>
            <pc:docMk/>
            <pc:sldMk cId="0" sldId="1235"/>
            <ac:spMk id="2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5T22:34:52.022" v="4638" actId="403"/>
          <ac:spMkLst>
            <pc:docMk/>
            <pc:sldMk cId="0" sldId="1235"/>
            <ac:spMk id="3" creationId="{00000000-0000-0000-0000-000000000000}"/>
          </ac:spMkLst>
        </pc:spChg>
        <pc:picChg chg="add mod">
          <ac:chgData name="Ahmed Salah ELDin" userId="68850134-226f-4097-a9a8-787fd6814b0e" providerId="ADAL" clId="{ADC2A4A1-D5BB-43A6-ACBC-9812819F9BC1}" dt="2023-11-15T22:35:07.349" v="4640" actId="1076"/>
          <ac:picMkLst>
            <pc:docMk/>
            <pc:sldMk cId="0" sldId="1235"/>
            <ac:picMk id="4" creationId="{0C08CF8F-F643-2918-7E74-DA6332AB3275}"/>
          </ac:picMkLst>
        </pc:picChg>
      </pc:sldChg>
      <pc:sldChg chg="addSp delSp modSp add mod modAnim">
        <pc:chgData name="Ahmed Salah ELDin" userId="68850134-226f-4097-a9a8-787fd6814b0e" providerId="ADAL" clId="{ADC2A4A1-D5BB-43A6-ACBC-9812819F9BC1}" dt="2023-11-27T23:47:58.627" v="10609"/>
        <pc:sldMkLst>
          <pc:docMk/>
          <pc:sldMk cId="2439746257" sldId="1236"/>
        </pc:sldMkLst>
        <pc:spChg chg="mod">
          <ac:chgData name="Ahmed Salah ELDin" userId="68850134-226f-4097-a9a8-787fd6814b0e" providerId="ADAL" clId="{ADC2A4A1-D5BB-43A6-ACBC-9812819F9BC1}" dt="2023-11-15T22:59:23.575" v="4831" actId="20577"/>
          <ac:spMkLst>
            <pc:docMk/>
            <pc:sldMk cId="2439746257" sldId="1236"/>
            <ac:spMk id="2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5T22:39:39.036" v="4711" actId="14100"/>
          <ac:spMkLst>
            <pc:docMk/>
            <pc:sldMk cId="2439746257" sldId="1236"/>
            <ac:spMk id="3" creationId="{00000000-0000-0000-0000-000000000000}"/>
          </ac:spMkLst>
        </pc:spChg>
        <pc:spChg chg="add mod">
          <ac:chgData name="Ahmed Salah ELDin" userId="68850134-226f-4097-a9a8-787fd6814b0e" providerId="ADAL" clId="{ADC2A4A1-D5BB-43A6-ACBC-9812819F9BC1}" dt="2023-11-21T02:16:41.795" v="6459" actId="207"/>
          <ac:spMkLst>
            <pc:docMk/>
            <pc:sldMk cId="2439746257" sldId="1236"/>
            <ac:spMk id="5" creationId="{981DD613-95F3-C4B8-5036-EE9E252E2A20}"/>
          </ac:spMkLst>
        </pc:spChg>
        <pc:picChg chg="del">
          <ac:chgData name="Ahmed Salah ELDin" userId="68850134-226f-4097-a9a8-787fd6814b0e" providerId="ADAL" clId="{ADC2A4A1-D5BB-43A6-ACBC-9812819F9BC1}" dt="2023-11-15T22:38:39.616" v="4703" actId="478"/>
          <ac:picMkLst>
            <pc:docMk/>
            <pc:sldMk cId="2439746257" sldId="1236"/>
            <ac:picMk id="4" creationId="{0C08CF8F-F643-2918-7E74-DA6332AB3275}"/>
          </ac:picMkLst>
        </pc:picChg>
      </pc:sldChg>
      <pc:sldChg chg="addSp delSp modSp add mod delAnim modAnim">
        <pc:chgData name="Ahmed Salah ELDin" userId="68850134-226f-4097-a9a8-787fd6814b0e" providerId="ADAL" clId="{ADC2A4A1-D5BB-43A6-ACBC-9812819F9BC1}" dt="2023-11-15T23:33:47.567" v="5323"/>
        <pc:sldMkLst>
          <pc:docMk/>
          <pc:sldMk cId="1344748843" sldId="1237"/>
        </pc:sldMkLst>
        <pc:spChg chg="mod">
          <ac:chgData name="Ahmed Salah ELDin" userId="68850134-226f-4097-a9a8-787fd6814b0e" providerId="ADAL" clId="{ADC2A4A1-D5BB-43A6-ACBC-9812819F9BC1}" dt="2023-11-15T23:03:05.963" v="4887" actId="20577"/>
          <ac:spMkLst>
            <pc:docMk/>
            <pc:sldMk cId="1344748843" sldId="1237"/>
            <ac:spMk id="2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5T23:11:07.253" v="5031" actId="403"/>
          <ac:spMkLst>
            <pc:docMk/>
            <pc:sldMk cId="1344748843" sldId="1237"/>
            <ac:spMk id="3" creationId="{00000000-0000-0000-0000-000000000000}"/>
          </ac:spMkLst>
        </pc:spChg>
        <pc:spChg chg="add del">
          <ac:chgData name="Ahmed Salah ELDin" userId="68850134-226f-4097-a9a8-787fd6814b0e" providerId="ADAL" clId="{ADC2A4A1-D5BB-43A6-ACBC-9812819F9BC1}" dt="2023-11-15T23:03:57.978" v="4897"/>
          <ac:spMkLst>
            <pc:docMk/>
            <pc:sldMk cId="1344748843" sldId="1237"/>
            <ac:spMk id="4" creationId="{9654C2B1-E237-E93B-E153-5399B3C1D300}"/>
          </ac:spMkLst>
        </pc:spChg>
        <pc:spChg chg="del">
          <ac:chgData name="Ahmed Salah ELDin" userId="68850134-226f-4097-a9a8-787fd6814b0e" providerId="ADAL" clId="{ADC2A4A1-D5BB-43A6-ACBC-9812819F9BC1}" dt="2023-11-15T23:03:12.108" v="4888" actId="478"/>
          <ac:spMkLst>
            <pc:docMk/>
            <pc:sldMk cId="1344748843" sldId="1237"/>
            <ac:spMk id="5" creationId="{981DD613-95F3-C4B8-5036-EE9E252E2A20}"/>
          </ac:spMkLst>
        </pc:spChg>
        <pc:spChg chg="add del">
          <ac:chgData name="Ahmed Salah ELDin" userId="68850134-226f-4097-a9a8-787fd6814b0e" providerId="ADAL" clId="{ADC2A4A1-D5BB-43A6-ACBC-9812819F9BC1}" dt="2023-11-15T23:03:57.978" v="4897"/>
          <ac:spMkLst>
            <pc:docMk/>
            <pc:sldMk cId="1344748843" sldId="1237"/>
            <ac:spMk id="6" creationId="{80754D51-9369-55BD-FA1C-DB7D83E23C1B}"/>
          </ac:spMkLst>
        </pc:spChg>
        <pc:spChg chg="add del">
          <ac:chgData name="Ahmed Salah ELDin" userId="68850134-226f-4097-a9a8-787fd6814b0e" providerId="ADAL" clId="{ADC2A4A1-D5BB-43A6-ACBC-9812819F9BC1}" dt="2023-11-15T23:04:02.182" v="4899"/>
          <ac:spMkLst>
            <pc:docMk/>
            <pc:sldMk cId="1344748843" sldId="1237"/>
            <ac:spMk id="7" creationId="{9D427784-AD73-9850-993D-2FD91B859681}"/>
          </ac:spMkLst>
        </pc:spChg>
        <pc:spChg chg="add del">
          <ac:chgData name="Ahmed Salah ELDin" userId="68850134-226f-4097-a9a8-787fd6814b0e" providerId="ADAL" clId="{ADC2A4A1-D5BB-43A6-ACBC-9812819F9BC1}" dt="2023-11-15T23:04:02.182" v="4899"/>
          <ac:spMkLst>
            <pc:docMk/>
            <pc:sldMk cId="1344748843" sldId="1237"/>
            <ac:spMk id="8" creationId="{40B7691E-C128-6653-56C7-F4F894A38DD8}"/>
          </ac:spMkLst>
        </pc:spChg>
        <pc:spChg chg="add mod">
          <ac:chgData name="Ahmed Salah ELDin" userId="68850134-226f-4097-a9a8-787fd6814b0e" providerId="ADAL" clId="{ADC2A4A1-D5BB-43A6-ACBC-9812819F9BC1}" dt="2023-11-15T23:05:23.579" v="4934" actId="14100"/>
          <ac:spMkLst>
            <pc:docMk/>
            <pc:sldMk cId="1344748843" sldId="1237"/>
            <ac:spMk id="9" creationId="{F40829BD-E9DF-5752-738F-94DE166207B7}"/>
          </ac:spMkLst>
        </pc:spChg>
        <pc:spChg chg="add mod">
          <ac:chgData name="Ahmed Salah ELDin" userId="68850134-226f-4097-a9a8-787fd6814b0e" providerId="ADAL" clId="{ADC2A4A1-D5BB-43A6-ACBC-9812819F9BC1}" dt="2023-11-15T23:33:39.224" v="5322" actId="20577"/>
          <ac:spMkLst>
            <pc:docMk/>
            <pc:sldMk cId="1344748843" sldId="1237"/>
            <ac:spMk id="10" creationId="{7BA847DB-9F75-FDBB-89EF-47553700E674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24T20:10:31.904" v="6460" actId="20577"/>
        <pc:sldMkLst>
          <pc:docMk/>
          <pc:sldMk cId="3854189966" sldId="1238"/>
        </pc:sldMkLst>
        <pc:spChg chg="mod">
          <ac:chgData name="Ahmed Salah ELDin" userId="68850134-226f-4097-a9a8-787fd6814b0e" providerId="ADAL" clId="{ADC2A4A1-D5BB-43A6-ACBC-9812819F9BC1}" dt="2023-11-24T20:10:31.904" v="6460" actId="20577"/>
          <ac:spMkLst>
            <pc:docMk/>
            <pc:sldMk cId="3854189966" sldId="1238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22:52.427" v="5185" actId="1038"/>
          <ac:spMkLst>
            <pc:docMk/>
            <pc:sldMk cId="3854189966" sldId="1238"/>
            <ac:spMk id="5" creationId="{5E072C22-5407-C019-B9B2-77195723066C}"/>
          </ac:spMkLst>
        </pc:spChg>
        <pc:spChg chg="mod">
          <ac:chgData name="Ahmed Salah ELDin" userId="68850134-226f-4097-a9a8-787fd6814b0e" providerId="ADAL" clId="{ADC2A4A1-D5BB-43A6-ACBC-9812819F9BC1}" dt="2023-11-15T23:24:35.018" v="5199" actId="20577"/>
          <ac:spMkLst>
            <pc:docMk/>
            <pc:sldMk cId="3854189966" sldId="1238"/>
            <ac:spMk id="8" creationId="{6C83893A-92D8-FFBB-BDDF-F659979DB70A}"/>
          </ac:spMkLst>
        </pc:spChg>
        <pc:spChg chg="add del">
          <ac:chgData name="Ahmed Salah ELDin" userId="68850134-226f-4097-a9a8-787fd6814b0e" providerId="ADAL" clId="{ADC2A4A1-D5BB-43A6-ACBC-9812819F9BC1}" dt="2023-11-15T23:36:06.998" v="5338"/>
          <ac:spMkLst>
            <pc:docMk/>
            <pc:sldMk cId="3854189966" sldId="1238"/>
            <ac:spMk id="11" creationId="{AA88F656-EEF3-A11D-0C0E-B9C4EE3E8FE1}"/>
          </ac:spMkLst>
        </pc:spChg>
        <pc:picChg chg="add mod">
          <ac:chgData name="Ahmed Salah ELDin" userId="68850134-226f-4097-a9a8-787fd6814b0e" providerId="ADAL" clId="{ADC2A4A1-D5BB-43A6-ACBC-9812819F9BC1}" dt="2023-11-15T23:36:55.017" v="5340" actId="1076"/>
          <ac:picMkLst>
            <pc:docMk/>
            <pc:sldMk cId="3854189966" sldId="1238"/>
            <ac:picMk id="9" creationId="{A4CA02DF-470F-80C4-42A0-FFF8FA0A2997}"/>
          </ac:picMkLst>
        </pc:picChg>
      </pc:sldChg>
      <pc:sldChg chg="modSp add del mod modAnim">
        <pc:chgData name="Ahmed Salah ELDin" userId="68850134-226f-4097-a9a8-787fd6814b0e" providerId="ADAL" clId="{ADC2A4A1-D5BB-43A6-ACBC-9812819F9BC1}" dt="2023-11-16T00:47:30.458" v="6163" actId="47"/>
        <pc:sldMkLst>
          <pc:docMk/>
          <pc:sldMk cId="3919738084" sldId="1239"/>
        </pc:sldMkLst>
        <pc:spChg chg="mod">
          <ac:chgData name="Ahmed Salah ELDin" userId="68850134-226f-4097-a9a8-787fd6814b0e" providerId="ADAL" clId="{ADC2A4A1-D5BB-43A6-ACBC-9812819F9BC1}" dt="2023-11-15T23:23:21.964" v="5188" actId="20577"/>
          <ac:spMkLst>
            <pc:docMk/>
            <pc:sldMk cId="3919738084" sldId="1239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28:11.360" v="5217"/>
          <ac:spMkLst>
            <pc:docMk/>
            <pc:sldMk cId="3919738084" sldId="1239"/>
            <ac:spMk id="8" creationId="{6C83893A-92D8-FFBB-BDDF-F659979DB70A}"/>
          </ac:spMkLst>
        </pc:spChg>
      </pc:sldChg>
      <pc:sldChg chg="addSp delSp modSp add mod delAnim modAnim">
        <pc:chgData name="Ahmed Salah ELDin" userId="68850134-226f-4097-a9a8-787fd6814b0e" providerId="ADAL" clId="{ADC2A4A1-D5BB-43A6-ACBC-9812819F9BC1}" dt="2023-11-24T20:11:01.946" v="6470" actId="20577"/>
        <pc:sldMkLst>
          <pc:docMk/>
          <pc:sldMk cId="375889084" sldId="1240"/>
        </pc:sldMkLst>
        <pc:spChg chg="mod">
          <ac:chgData name="Ahmed Salah ELDin" userId="68850134-226f-4097-a9a8-787fd6814b0e" providerId="ADAL" clId="{ADC2A4A1-D5BB-43A6-ACBC-9812819F9BC1}" dt="2023-11-24T20:11:01.946" v="6470" actId="20577"/>
          <ac:spMkLst>
            <pc:docMk/>
            <pc:sldMk cId="375889084" sldId="1240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4" creationId="{D07FCA44-1D06-94C1-44EC-CBFB45FFB99B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5" creationId="{5E072C22-5407-C019-B9B2-77195723066C}"/>
          </ac:spMkLst>
        </pc:spChg>
        <pc:spChg chg="mod">
          <ac:chgData name="Ahmed Salah ELDin" userId="68850134-226f-4097-a9a8-787fd6814b0e" providerId="ADAL" clId="{ADC2A4A1-D5BB-43A6-ACBC-9812819F9BC1}" dt="2023-11-16T00:45:29.606" v="6112" actId="20577"/>
          <ac:spMkLst>
            <pc:docMk/>
            <pc:sldMk cId="375889084" sldId="1240"/>
            <ac:spMk id="6" creationId="{BA3A13C4-D33B-7B08-DF00-FD34BB9EC8F8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8" creationId="{6C83893A-92D8-FFBB-BDDF-F659979DB70A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10" creationId="{FAEE83DF-3B3A-90F3-8166-C8F6BF3546EE}"/>
          </ac:spMkLst>
        </pc:spChg>
        <pc:spChg chg="add mod topLvl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11" creationId="{4544FAEF-5337-F2A5-E4C3-6524A6D1165D}"/>
          </ac:spMkLst>
        </pc:spChg>
        <pc:spChg chg="add mod topLvl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14" creationId="{5BC0A3DA-AF89-8196-E1B7-07B276C995D3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6" creationId="{FE766004-C97A-C034-A13D-AD568EDDD507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7" creationId="{6AAA07FF-21F0-572D-B616-0964879133AC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8" creationId="{DBC22EF4-C466-C2F3-5F02-86424809035D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9" creationId="{6E54DA40-5383-5D33-E7F9-9F2AFE441230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1" creationId="{E3893C1E-310A-58F1-3680-1ED4DCD46AD7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2" creationId="{EF462635-AEC7-1E0D-D18C-F8335D03C795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3" creationId="{B3D41B37-4FD5-381D-B4EF-7A090F3B5BA9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4" creationId="{D794B1BD-4595-2151-56B0-9EBF3583D1CC}"/>
          </ac:spMkLst>
        </pc:spChg>
        <pc:spChg chg="add del mod topLvl">
          <ac:chgData name="Ahmed Salah ELDin" userId="68850134-226f-4097-a9a8-787fd6814b0e" providerId="ADAL" clId="{ADC2A4A1-D5BB-43A6-ACBC-9812819F9BC1}" dt="2023-11-15T23:55:59.362" v="5620" actId="478"/>
          <ac:spMkLst>
            <pc:docMk/>
            <pc:sldMk cId="375889084" sldId="1240"/>
            <ac:spMk id="25" creationId="{75ED7DF6-D6B4-88C4-E4AD-4D0F9DE76748}"/>
          </ac:spMkLst>
        </pc:spChg>
        <pc:spChg chg="add mod topLvl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26" creationId="{4F6B323D-6E3E-0907-1BD6-8A1922988F94}"/>
          </ac:spMkLst>
        </pc:spChg>
        <pc:spChg chg="mod">
          <ac:chgData name="Ahmed Salah ELDin" userId="68850134-226f-4097-a9a8-787fd6814b0e" providerId="ADAL" clId="{ADC2A4A1-D5BB-43A6-ACBC-9812819F9BC1}" dt="2023-11-15T23:58:22.776" v="5703" actId="1035"/>
          <ac:spMkLst>
            <pc:docMk/>
            <pc:sldMk cId="375889084" sldId="1240"/>
            <ac:spMk id="28" creationId="{6F2A21DB-5575-2B4F-4463-BC290D15355D}"/>
          </ac:spMkLst>
        </pc:spChg>
        <pc:spChg chg="del mod">
          <ac:chgData name="Ahmed Salah ELDin" userId="68850134-226f-4097-a9a8-787fd6814b0e" providerId="ADAL" clId="{ADC2A4A1-D5BB-43A6-ACBC-9812819F9BC1}" dt="2023-11-15T23:46:46.361" v="5422" actId="478"/>
          <ac:spMkLst>
            <pc:docMk/>
            <pc:sldMk cId="375889084" sldId="1240"/>
            <ac:spMk id="29" creationId="{5ABB429D-EC78-4082-A144-C4A830DCCBF8}"/>
          </ac:spMkLst>
        </pc:spChg>
        <pc:spChg chg="mod">
          <ac:chgData name="Ahmed Salah ELDin" userId="68850134-226f-4097-a9a8-787fd6814b0e" providerId="ADAL" clId="{ADC2A4A1-D5BB-43A6-ACBC-9812819F9BC1}" dt="2023-11-15T23:58:22.776" v="5703" actId="1035"/>
          <ac:spMkLst>
            <pc:docMk/>
            <pc:sldMk cId="375889084" sldId="1240"/>
            <ac:spMk id="30" creationId="{7718A2EE-9F5F-7AC5-2997-7E6DF6E4EBA8}"/>
          </ac:spMkLst>
        </pc:spChg>
        <pc:spChg chg="mod">
          <ac:chgData name="Ahmed Salah ELDin" userId="68850134-226f-4097-a9a8-787fd6814b0e" providerId="ADAL" clId="{ADC2A4A1-D5BB-43A6-ACBC-9812819F9BC1}" dt="2023-11-15T23:58:22.776" v="5703" actId="1035"/>
          <ac:spMkLst>
            <pc:docMk/>
            <pc:sldMk cId="375889084" sldId="1240"/>
            <ac:spMk id="31" creationId="{0132FEF2-2B0E-0755-5736-0CD819745990}"/>
          </ac:spMkLst>
        </pc:spChg>
        <pc:spChg chg="mod topLvl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34" creationId="{AC9DEADF-289E-9E6E-3441-5117F70DAE07}"/>
          </ac:spMkLst>
        </pc:spChg>
        <pc:spChg chg="mod topLvl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36" creationId="{B9E8ADC8-EA80-E069-7B93-3FC358406202}"/>
          </ac:spMkLst>
        </pc:spChg>
        <pc:spChg chg="mod topLvl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39" creationId="{7F17D654-AB59-F344-C188-3306AB4CD2F7}"/>
          </ac:spMkLst>
        </pc:spChg>
        <pc:spChg chg="del mod">
          <ac:chgData name="Ahmed Salah ELDin" userId="68850134-226f-4097-a9a8-787fd6814b0e" providerId="ADAL" clId="{ADC2A4A1-D5BB-43A6-ACBC-9812819F9BC1}" dt="2023-11-15T23:47:03.488" v="5423" actId="478"/>
          <ac:spMkLst>
            <pc:docMk/>
            <pc:sldMk cId="375889084" sldId="1240"/>
            <ac:spMk id="40" creationId="{7E8264D9-93B8-DFA0-1C65-B0D67FD72913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2" creationId="{F9AC6524-8AAF-7C41-75EC-D1BFB38944DE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3" creationId="{342C5620-870C-BA34-03E7-CD0AD3752669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4" creationId="{603AAF12-4CD6-D18B-4AF8-00FB5D4CCC2A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5" creationId="{11FC759F-7CBB-906C-B25A-A37C73C67169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6" creationId="{79D5CEB2-A59F-5FBC-746D-5BA13B0AC432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7" creationId="{4BB7CE0A-7E59-3C02-6BC6-CD0F4A4B2088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8" creationId="{613A375B-FFB8-74D5-54BB-A0CAC025D13C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9" creationId="{5BC7B4C9-4552-BF82-AB53-F84715EED4A7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0" creationId="{31853447-91C8-B131-1580-8A94024796ED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1" creationId="{DB8FED91-3D35-0BDA-2ED1-FEF6872D67BD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2" creationId="{8F2C7A61-A44F-356A-5BA2-B82E7F07D157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3" creationId="{0617A9D3-CE00-5668-24C1-F96631678D8F}"/>
          </ac:spMkLst>
        </pc:spChg>
        <pc:spChg chg="add del mod">
          <ac:chgData name="Ahmed Salah ELDin" userId="68850134-226f-4097-a9a8-787fd6814b0e" providerId="ADAL" clId="{ADC2A4A1-D5BB-43A6-ACBC-9812819F9BC1}" dt="2023-11-15T23:49:13.772" v="5444" actId="11529"/>
          <ac:spMkLst>
            <pc:docMk/>
            <pc:sldMk cId="375889084" sldId="1240"/>
            <ac:spMk id="55" creationId="{5FC34BB9-2F06-C6B0-FE5B-4F2E0A1FB731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60" creationId="{3196B308-7690-AEB6-F8BC-D1D10257614F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61" creationId="{5FA0434B-05E8-C78F-4B29-6BED48205182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62" creationId="{96AA71C2-AA8E-446C-4EC1-188FAE9D7E28}"/>
          </ac:spMkLst>
        </pc:spChg>
        <pc:spChg chg="add mod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66" creationId="{CF21C48B-EB64-957E-12B0-DC775944DB9C}"/>
          </ac:spMkLst>
        </pc:spChg>
        <pc:spChg chg="add 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77" creationId="{35D2D959-64B2-DDB3-FB0D-0A3B2BE73B29}"/>
          </ac:spMkLst>
        </pc:spChg>
        <pc:grpChg chg="mod">
          <ac:chgData name="Ahmed Salah ELDin" userId="68850134-226f-4097-a9a8-787fd6814b0e" providerId="ADAL" clId="{ADC2A4A1-D5BB-43A6-ACBC-9812819F9BC1}" dt="2023-11-15T23:39:38.710" v="5361"/>
          <ac:grpSpMkLst>
            <pc:docMk/>
            <pc:sldMk cId="375889084" sldId="1240"/>
            <ac:grpSpMk id="1" creationId="{00000000-0000-0000-0000-000000000000}"/>
          </ac:grpSpMkLst>
        </pc:grpChg>
        <pc:grpChg chg="del mod">
          <ac:chgData name="Ahmed Salah ELDin" userId="68850134-226f-4097-a9a8-787fd6814b0e" providerId="ADAL" clId="{ADC2A4A1-D5BB-43A6-ACBC-9812819F9BC1}" dt="2023-11-16T00:35:14.589" v="5984" actId="478"/>
          <ac:grpSpMkLst>
            <pc:docMk/>
            <pc:sldMk cId="375889084" sldId="1240"/>
            <ac:grpSpMk id="7" creationId="{E6F5B45F-E99D-6766-516E-EA5BB9EBA5A2}"/>
          </ac:grpSpMkLst>
        </pc:grpChg>
        <pc:grpChg chg="add mod topLvl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15" creationId="{23AF78D6-DBB6-944A-C38A-4AE22373FEE7}"/>
          </ac:grpSpMkLst>
        </pc:grpChg>
        <pc:grpChg chg="add mod topLvl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20" creationId="{3839F050-0EDD-CE14-D2DA-63EE6C11BDAC}"/>
          </ac:grpSpMkLst>
        </pc:grpChg>
        <pc:grpChg chg="add mod topLvl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27" creationId="{099CDD62-B8AB-45B5-DA3F-EA58DCBF027F}"/>
          </ac:grpSpMkLst>
        </pc:grpChg>
        <pc:grpChg chg="add del mod">
          <ac:chgData name="Ahmed Salah ELDin" userId="68850134-226f-4097-a9a8-787fd6814b0e" providerId="ADAL" clId="{ADC2A4A1-D5BB-43A6-ACBC-9812819F9BC1}" dt="2023-11-15T23:53:06.705" v="5546" actId="165"/>
          <ac:grpSpMkLst>
            <pc:docMk/>
            <pc:sldMk cId="375889084" sldId="1240"/>
            <ac:grpSpMk id="32" creationId="{63B7CBFA-A76A-CCBB-CD36-B46CEF1CAABC}"/>
          </ac:grpSpMkLst>
        </pc:grpChg>
        <pc:grpChg chg="add del mod">
          <ac:chgData name="Ahmed Salah ELDin" userId="68850134-226f-4097-a9a8-787fd6814b0e" providerId="ADAL" clId="{ADC2A4A1-D5BB-43A6-ACBC-9812819F9BC1}" dt="2023-11-15T23:47:41.093" v="5425" actId="165"/>
          <ac:grpSpMkLst>
            <pc:docMk/>
            <pc:sldMk cId="375889084" sldId="1240"/>
            <ac:grpSpMk id="33" creationId="{27AA22EF-E9B1-1135-4B9E-F080AC95CDF3}"/>
          </ac:grpSpMkLst>
        </pc:grpChg>
        <pc:grpChg chg="mod topLvl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37" creationId="{30D5B448-3024-6877-26A7-CE87A3E7F208}"/>
          </ac:grpSpMkLst>
        </pc:grpChg>
        <pc:grpChg chg="del mod topLvl">
          <ac:chgData name="Ahmed Salah ELDin" userId="68850134-226f-4097-a9a8-787fd6814b0e" providerId="ADAL" clId="{ADC2A4A1-D5BB-43A6-ACBC-9812819F9BC1}" dt="2023-11-15T23:47:42.940" v="5426" actId="478"/>
          <ac:grpSpMkLst>
            <pc:docMk/>
            <pc:sldMk cId="375889084" sldId="1240"/>
            <ac:grpSpMk id="38" creationId="{704F13B0-F34F-8B9E-DF4D-0ED554375D51}"/>
          </ac:grpSpMkLst>
        </pc:grpChg>
        <pc:grpChg chg="mod topLvl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41" creationId="{5629C052-C8CF-A239-540B-2F3072054B81}"/>
          </ac:grpSpMkLst>
        </pc:grpChg>
        <pc:grpChg chg="add mod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59" creationId="{2D65C330-14ED-BFDD-A6A6-CB34A9435FDE}"/>
          </ac:grpSpMkLst>
        </pc:grpChg>
        <pc:grpChg chg="add mod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75" creationId="{B5830968-ADD0-28F6-83FF-26CCB89A130E}"/>
          </ac:grpSpMkLst>
        </pc:grpChg>
        <pc:grpChg chg="add mod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76" creationId="{8E5C48B6-2834-2081-715C-164F854D720D}"/>
          </ac:grpSpMkLst>
        </pc:grpChg>
        <pc:grpChg chg="add mod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78" creationId="{4BF0ED87-A4E9-A895-54FD-8E17FCBEF2C3}"/>
          </ac:grpSpMkLst>
        </pc:grpChg>
        <pc:picChg chg="mod">
          <ac:chgData name="Ahmed Salah ELDin" userId="68850134-226f-4097-a9a8-787fd6814b0e" providerId="ADAL" clId="{ADC2A4A1-D5BB-43A6-ACBC-9812819F9BC1}" dt="2023-11-15T23:39:38.710" v="5361"/>
          <ac:picMkLst>
            <pc:docMk/>
            <pc:sldMk cId="375889084" sldId="1240"/>
            <ac:picMk id="3" creationId="{8B2F94CB-C28F-49AF-A14C-14609BDEA0DB}"/>
          </ac:picMkLst>
        </pc:picChg>
        <pc:picChg chg="del">
          <ac:chgData name="Ahmed Salah ELDin" userId="68850134-226f-4097-a9a8-787fd6814b0e" providerId="ADAL" clId="{ADC2A4A1-D5BB-43A6-ACBC-9812819F9BC1}" dt="2023-11-15T23:37:03.131" v="5341" actId="478"/>
          <ac:picMkLst>
            <pc:docMk/>
            <pc:sldMk cId="375889084" sldId="1240"/>
            <ac:picMk id="9" creationId="{A4CA02DF-470F-80C4-42A0-FFF8FA0A2997}"/>
          </ac:picMkLst>
        </pc:picChg>
        <pc:picChg chg="add mod topLvl">
          <ac:chgData name="Ahmed Salah ELDin" userId="68850134-226f-4097-a9a8-787fd6814b0e" providerId="ADAL" clId="{ADC2A4A1-D5BB-43A6-ACBC-9812819F9BC1}" dt="2023-11-16T00:44:47.305" v="6100" actId="164"/>
          <ac:picMkLst>
            <pc:docMk/>
            <pc:sldMk cId="375889084" sldId="1240"/>
            <ac:picMk id="13" creationId="{FC2ECBEA-14BE-BAAB-FDA7-14795927F48A}"/>
          </ac:picMkLst>
        </pc:picChg>
        <pc:picChg chg="add del mod topLvl">
          <ac:chgData name="Ahmed Salah ELDin" userId="68850134-226f-4097-a9a8-787fd6814b0e" providerId="ADAL" clId="{ADC2A4A1-D5BB-43A6-ACBC-9812819F9BC1}" dt="2023-11-16T00:46:22.322" v="6158" actId="14100"/>
          <ac:picMkLst>
            <pc:docMk/>
            <pc:sldMk cId="375889084" sldId="1240"/>
            <ac:picMk id="35" creationId="{6E6F1B0E-88EC-EDD7-61AD-A2D36FF254D7}"/>
          </ac:picMkLst>
        </pc:picChg>
        <pc:picChg chg="add del mod">
          <ac:chgData name="Ahmed Salah ELDin" userId="68850134-226f-4097-a9a8-787fd6814b0e" providerId="ADAL" clId="{ADC2A4A1-D5BB-43A6-ACBC-9812819F9BC1}" dt="2023-11-15T23:48:30.163" v="5432" actId="478"/>
          <ac:picMkLst>
            <pc:docMk/>
            <pc:sldMk cId="375889084" sldId="1240"/>
            <ac:picMk id="54" creationId="{12209AF4-9C0D-B8CB-B8FD-14CC9BE984AA}"/>
          </ac:picMkLst>
        </pc:picChg>
        <pc:cxnChg chg="add mod">
          <ac:chgData name="Ahmed Salah ELDin" userId="68850134-226f-4097-a9a8-787fd6814b0e" providerId="ADAL" clId="{ADC2A4A1-D5BB-43A6-ACBC-9812819F9BC1}" dt="2023-11-16T00:46:22.322" v="6158" actId="14100"/>
          <ac:cxnSpMkLst>
            <pc:docMk/>
            <pc:sldMk cId="375889084" sldId="1240"/>
            <ac:cxnSpMk id="57" creationId="{BECA9574-E997-EE51-9FCF-4E2E34529BC0}"/>
          </ac:cxnSpMkLst>
        </pc:cxnChg>
        <pc:cxnChg chg="add mod">
          <ac:chgData name="Ahmed Salah ELDin" userId="68850134-226f-4097-a9a8-787fd6814b0e" providerId="ADAL" clId="{ADC2A4A1-D5BB-43A6-ACBC-9812819F9BC1}" dt="2023-11-16T00:44:47.305" v="6100" actId="164"/>
          <ac:cxnSpMkLst>
            <pc:docMk/>
            <pc:sldMk cId="375889084" sldId="1240"/>
            <ac:cxnSpMk id="63" creationId="{94C04DBC-879E-5E7C-F0F9-743416EB731C}"/>
          </ac:cxnSpMkLst>
        </pc:cxnChg>
        <pc:cxnChg chg="add mod">
          <ac:chgData name="Ahmed Salah ELDin" userId="68850134-226f-4097-a9a8-787fd6814b0e" providerId="ADAL" clId="{ADC2A4A1-D5BB-43A6-ACBC-9812819F9BC1}" dt="2023-11-16T00:44:47.305" v="6100" actId="164"/>
          <ac:cxnSpMkLst>
            <pc:docMk/>
            <pc:sldMk cId="375889084" sldId="1240"/>
            <ac:cxnSpMk id="67" creationId="{1EC0B8F8-FB22-1A4B-400B-513176E3207E}"/>
          </ac:cxnSpMkLst>
        </pc:cxnChg>
      </pc:sldChg>
      <pc:sldChg chg="modSp mod modAnim modShow">
        <pc:chgData name="Ahmed Salah ELDin" userId="68850134-226f-4097-a9a8-787fd6814b0e" providerId="ADAL" clId="{ADC2A4A1-D5BB-43A6-ACBC-9812819F9BC1}" dt="2023-11-16T00:34:29.289" v="5983"/>
        <pc:sldMkLst>
          <pc:docMk/>
          <pc:sldMk cId="2631894331" sldId="1241"/>
        </pc:sldMkLst>
        <pc:spChg chg="mod">
          <ac:chgData name="Ahmed Salah ELDin" userId="68850134-226f-4097-a9a8-787fd6814b0e" providerId="ADAL" clId="{ADC2A4A1-D5BB-43A6-ACBC-9812819F9BC1}" dt="2023-11-16T00:29:32.080" v="5958" actId="1036"/>
          <ac:spMkLst>
            <pc:docMk/>
            <pc:sldMk cId="2631894331" sldId="1241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6T00:29:32.080" v="5958" actId="1036"/>
          <ac:spMkLst>
            <pc:docMk/>
            <pc:sldMk cId="2631894331" sldId="1241"/>
            <ac:spMk id="30" creationId="{464ADBBC-7BDC-4A2F-9D55-4ABEDFEA5DCC}"/>
          </ac:spMkLst>
        </pc:spChg>
        <pc:spChg chg="mod">
          <ac:chgData name="Ahmed Salah ELDin" userId="68850134-226f-4097-a9a8-787fd6814b0e" providerId="ADAL" clId="{ADC2A4A1-D5BB-43A6-ACBC-9812819F9BC1}" dt="2023-11-16T00:33:21.327" v="5976" actId="1076"/>
          <ac:spMkLst>
            <pc:docMk/>
            <pc:sldMk cId="2631894331" sldId="1241"/>
            <ac:spMk id="88" creationId="{488E9486-7EE1-4DA4-B82E-177CA35FB738}"/>
          </ac:spMkLst>
        </pc:spChg>
      </pc:sldChg>
      <pc:sldChg chg="add del">
        <pc:chgData name="Ahmed Salah ELDin" userId="68850134-226f-4097-a9a8-787fd6814b0e" providerId="ADAL" clId="{ADC2A4A1-D5BB-43A6-ACBC-9812819F9BC1}" dt="2023-11-24T23:17:55.237" v="6512" actId="47"/>
        <pc:sldMkLst>
          <pc:docMk/>
          <pc:sldMk cId="529887737" sldId="1242"/>
        </pc:sldMkLst>
      </pc:sldChg>
      <pc:sldChg chg="addSp delSp modSp add mod modAnim">
        <pc:chgData name="Ahmed Salah ELDin" userId="68850134-226f-4097-a9a8-787fd6814b0e" providerId="ADAL" clId="{ADC2A4A1-D5BB-43A6-ACBC-9812819F9BC1}" dt="2023-11-21T01:21:56.316" v="6355"/>
        <pc:sldMkLst>
          <pc:docMk/>
          <pc:sldMk cId="846203128" sldId="1243"/>
        </pc:sldMkLst>
        <pc:spChg chg="mod">
          <ac:chgData name="Ahmed Salah ELDin" userId="68850134-226f-4097-a9a8-787fd6814b0e" providerId="ADAL" clId="{ADC2A4A1-D5BB-43A6-ACBC-9812819F9BC1}" dt="2023-11-21T01:20:39.705" v="6347" actId="14100"/>
          <ac:spMkLst>
            <pc:docMk/>
            <pc:sldMk cId="846203128" sldId="1243"/>
            <ac:spMk id="9" creationId="{8679E87F-C511-2723-F756-D8C829EE58EF}"/>
          </ac:spMkLst>
        </pc:spChg>
        <pc:picChg chg="del">
          <ac:chgData name="Ahmed Salah ELDin" userId="68850134-226f-4097-a9a8-787fd6814b0e" providerId="ADAL" clId="{ADC2A4A1-D5BB-43A6-ACBC-9812819F9BC1}" dt="2023-11-21T01:19:36.974" v="6328" actId="478"/>
          <ac:picMkLst>
            <pc:docMk/>
            <pc:sldMk cId="846203128" sldId="1243"/>
            <ac:picMk id="6" creationId="{4AEEFB8B-8487-95CF-5680-D6B20761BBDF}"/>
          </ac:picMkLst>
        </pc:picChg>
        <pc:picChg chg="add mod ord modCrop">
          <ac:chgData name="Ahmed Salah ELDin" userId="68850134-226f-4097-a9a8-787fd6814b0e" providerId="ADAL" clId="{ADC2A4A1-D5BB-43A6-ACBC-9812819F9BC1}" dt="2023-11-21T01:20:33.239" v="6345" actId="167"/>
          <ac:picMkLst>
            <pc:docMk/>
            <pc:sldMk cId="846203128" sldId="1243"/>
            <ac:picMk id="7" creationId="{AB2F2702-ED3F-E37A-FF8C-A218FDD5B279}"/>
          </ac:picMkLst>
        </pc:picChg>
      </pc:sldChg>
      <pc:sldChg chg="modSp add mod">
        <pc:chgData name="Ahmed Salah ELDin" userId="68850134-226f-4097-a9a8-787fd6814b0e" providerId="ADAL" clId="{ADC2A4A1-D5BB-43A6-ACBC-9812819F9BC1}" dt="2023-11-24T23:35:54.690" v="6739" actId="20577"/>
        <pc:sldMkLst>
          <pc:docMk/>
          <pc:sldMk cId="190552769" sldId="1244"/>
        </pc:sldMkLst>
        <pc:spChg chg="mod">
          <ac:chgData name="Ahmed Salah ELDin" userId="68850134-226f-4097-a9a8-787fd6814b0e" providerId="ADAL" clId="{ADC2A4A1-D5BB-43A6-ACBC-9812819F9BC1}" dt="2023-11-24T23:19:03.749" v="6530" actId="20577"/>
          <ac:spMkLst>
            <pc:docMk/>
            <pc:sldMk cId="190552769" sldId="1244"/>
            <ac:spMk id="3" creationId="{EDE8E3D7-19F9-D2BD-4D6B-8C71A20B2C67}"/>
          </ac:spMkLst>
        </pc:spChg>
        <pc:spChg chg="mod">
          <ac:chgData name="Ahmed Salah ELDin" userId="68850134-226f-4097-a9a8-787fd6814b0e" providerId="ADAL" clId="{ADC2A4A1-D5BB-43A6-ACBC-9812819F9BC1}" dt="2023-11-24T23:19:04.287" v="6531" actId="20577"/>
          <ac:spMkLst>
            <pc:docMk/>
            <pc:sldMk cId="190552769" sldId="1244"/>
            <ac:spMk id="10" creationId="{A0846E03-0007-D195-F37C-988DBDB96E0D}"/>
          </ac:spMkLst>
        </pc:spChg>
        <pc:graphicFrameChg chg="mod modGraphic">
          <ac:chgData name="Ahmed Salah ELDin" userId="68850134-226f-4097-a9a8-787fd6814b0e" providerId="ADAL" clId="{ADC2A4A1-D5BB-43A6-ACBC-9812819F9BC1}" dt="2023-11-24T23:35:54.690" v="6739" actId="20577"/>
          <ac:graphicFrameMkLst>
            <pc:docMk/>
            <pc:sldMk cId="190552769" sldId="1244"/>
            <ac:graphicFrameMk id="5" creationId="{6F996559-E935-52B8-4163-79DC2E34AC0F}"/>
          </ac:graphicFrameMkLst>
        </pc:graphicFrameChg>
      </pc:sldChg>
      <pc:sldChg chg="modSp add mod">
        <pc:chgData name="Ahmed Salah ELDin" userId="68850134-226f-4097-a9a8-787fd6814b0e" providerId="ADAL" clId="{ADC2A4A1-D5BB-43A6-ACBC-9812819F9BC1}" dt="2023-11-24T23:40:40.945" v="6822" actId="20577"/>
        <pc:sldMkLst>
          <pc:docMk/>
          <pc:sldMk cId="1692777380" sldId="1245"/>
        </pc:sldMkLst>
        <pc:spChg chg="mod">
          <ac:chgData name="Ahmed Salah ELDin" userId="68850134-226f-4097-a9a8-787fd6814b0e" providerId="ADAL" clId="{ADC2A4A1-D5BB-43A6-ACBC-9812819F9BC1}" dt="2023-11-24T23:19:23.970" v="6544" actId="20577"/>
          <ac:spMkLst>
            <pc:docMk/>
            <pc:sldMk cId="1692777380" sldId="1245"/>
            <ac:spMk id="3" creationId="{EDE8E3D7-19F9-D2BD-4D6B-8C71A20B2C67}"/>
          </ac:spMkLst>
        </pc:spChg>
        <pc:spChg chg="mod">
          <ac:chgData name="Ahmed Salah ELDin" userId="68850134-226f-4097-a9a8-787fd6814b0e" providerId="ADAL" clId="{ADC2A4A1-D5BB-43A6-ACBC-9812819F9BC1}" dt="2023-11-24T23:19:18.064" v="6541" actId="20577"/>
          <ac:spMkLst>
            <pc:docMk/>
            <pc:sldMk cId="1692777380" sldId="1245"/>
            <ac:spMk id="10" creationId="{A0846E03-0007-D195-F37C-988DBDB96E0D}"/>
          </ac:spMkLst>
        </pc:spChg>
        <pc:graphicFrameChg chg="mod modGraphic">
          <ac:chgData name="Ahmed Salah ELDin" userId="68850134-226f-4097-a9a8-787fd6814b0e" providerId="ADAL" clId="{ADC2A4A1-D5BB-43A6-ACBC-9812819F9BC1}" dt="2023-11-24T23:40:40.945" v="6822" actId="20577"/>
          <ac:graphicFrameMkLst>
            <pc:docMk/>
            <pc:sldMk cId="1692777380" sldId="1245"/>
            <ac:graphicFrameMk id="5" creationId="{6F996559-E935-52B8-4163-79DC2E34AC0F}"/>
          </ac:graphicFrameMkLst>
        </pc:graphicFrameChg>
      </pc:sldChg>
      <pc:sldChg chg="addSp delSp modSp add mod delAnim modAnim">
        <pc:chgData name="Ahmed Salah ELDin" userId="68850134-226f-4097-a9a8-787fd6814b0e" providerId="ADAL" clId="{ADC2A4A1-D5BB-43A6-ACBC-9812819F9BC1}" dt="2023-11-28T01:02:24.630" v="11836"/>
        <pc:sldMkLst>
          <pc:docMk/>
          <pc:sldMk cId="1014680802" sldId="1246"/>
        </pc:sldMkLst>
        <pc:spChg chg="mod">
          <ac:chgData name="Ahmed Salah ELDin" userId="68850134-226f-4097-a9a8-787fd6814b0e" providerId="ADAL" clId="{ADC2A4A1-D5BB-43A6-ACBC-9812819F9BC1}" dt="2023-11-24T23:58:55.175" v="7307" actId="20577"/>
          <ac:spMkLst>
            <pc:docMk/>
            <pc:sldMk cId="1014680802" sldId="1246"/>
            <ac:spMk id="2" creationId="{6AEB7CE6-DEC7-A16D-3DE0-C849E7B9F3D4}"/>
          </ac:spMkLst>
        </pc:spChg>
        <pc:spChg chg="del mod">
          <ac:chgData name="Ahmed Salah ELDin" userId="68850134-226f-4097-a9a8-787fd6814b0e" providerId="ADAL" clId="{ADC2A4A1-D5BB-43A6-ACBC-9812819F9BC1}" dt="2023-11-25T00:00:42.388" v="7310" actId="3680"/>
          <ac:spMkLst>
            <pc:docMk/>
            <pc:sldMk cId="1014680802" sldId="1246"/>
            <ac:spMk id="3" creationId="{D94BA520-8A46-2B13-D959-6C8F249939BE}"/>
          </ac:spMkLst>
        </pc:spChg>
        <pc:spChg chg="add mod">
          <ac:chgData name="Ahmed Salah ELDin" userId="68850134-226f-4097-a9a8-787fd6814b0e" providerId="ADAL" clId="{ADC2A4A1-D5BB-43A6-ACBC-9812819F9BC1}" dt="2023-11-25T00:10:26.957" v="7648" actId="20577"/>
          <ac:spMkLst>
            <pc:docMk/>
            <pc:sldMk cId="1014680802" sldId="1246"/>
            <ac:spMk id="6" creationId="{7625F053-E8A1-6931-1960-4A7A44B1DC25}"/>
          </ac:spMkLst>
        </pc:spChg>
        <pc:graphicFrameChg chg="add mod ord modGraphic">
          <ac:chgData name="Ahmed Salah ELDin" userId="68850134-226f-4097-a9a8-787fd6814b0e" providerId="ADAL" clId="{ADC2A4A1-D5BB-43A6-ACBC-9812819F9BC1}" dt="2023-11-25T00:25:02.828" v="8078" actId="2164"/>
          <ac:graphicFrameMkLst>
            <pc:docMk/>
            <pc:sldMk cId="1014680802" sldId="1246"/>
            <ac:graphicFrameMk id="5" creationId="{6511E9FF-F006-1ECA-366F-91411F8BBAA8}"/>
          </ac:graphicFrameMkLst>
        </pc:graphicFrameChg>
      </pc:sldChg>
      <pc:sldChg chg="modSp add mod">
        <pc:chgData name="Ahmed Salah ELDin" userId="68850134-226f-4097-a9a8-787fd6814b0e" providerId="ADAL" clId="{ADC2A4A1-D5BB-43A6-ACBC-9812819F9BC1}" dt="2023-11-25T00:25:08.556" v="8079" actId="2164"/>
        <pc:sldMkLst>
          <pc:docMk/>
          <pc:sldMk cId="1435271882" sldId="1247"/>
        </pc:sldMkLst>
        <pc:graphicFrameChg chg="modGraphic">
          <ac:chgData name="Ahmed Salah ELDin" userId="68850134-226f-4097-a9a8-787fd6814b0e" providerId="ADAL" clId="{ADC2A4A1-D5BB-43A6-ACBC-9812819F9BC1}" dt="2023-11-25T00:25:08.556" v="8079" actId="2164"/>
          <ac:graphicFrameMkLst>
            <pc:docMk/>
            <pc:sldMk cId="1435271882" sldId="1247"/>
            <ac:graphicFrameMk id="5" creationId="{6511E9FF-F006-1ECA-366F-91411F8BBAA8}"/>
          </ac:graphicFrameMkLst>
        </pc:graphicFrameChg>
      </pc:sldChg>
      <pc:sldChg chg="modSp add mod modAnim">
        <pc:chgData name="Ahmed Salah ELDin" userId="68850134-226f-4097-a9a8-787fd6814b0e" providerId="ADAL" clId="{ADC2A4A1-D5BB-43A6-ACBC-9812819F9BC1}" dt="2023-11-25T00:45:41.080" v="8853" actId="113"/>
        <pc:sldMkLst>
          <pc:docMk/>
          <pc:sldMk cId="117570684" sldId="1248"/>
        </pc:sldMkLst>
        <pc:spChg chg="mod">
          <ac:chgData name="Ahmed Salah ELDin" userId="68850134-226f-4097-a9a8-787fd6814b0e" providerId="ADAL" clId="{ADC2A4A1-D5BB-43A6-ACBC-9812819F9BC1}" dt="2023-11-25T00:45:41.080" v="8853" actId="113"/>
          <ac:spMkLst>
            <pc:docMk/>
            <pc:sldMk cId="117570684" sldId="1248"/>
            <ac:spMk id="3" creationId="{0DAD53D8-971C-9E79-568E-912EDCC7D797}"/>
          </ac:spMkLst>
        </pc:spChg>
      </pc:sldChg>
      <pc:sldChg chg="add del">
        <pc:chgData name="Ahmed Salah ELDin" userId="68850134-226f-4097-a9a8-787fd6814b0e" providerId="ADAL" clId="{ADC2A4A1-D5BB-43A6-ACBC-9812819F9BC1}" dt="2023-11-25T00:37:55.870" v="8601" actId="47"/>
        <pc:sldMkLst>
          <pc:docMk/>
          <pc:sldMk cId="2819800796" sldId="1248"/>
        </pc:sldMkLst>
      </pc:sldChg>
      <pc:sldChg chg="addSp delSp modSp add mod modAnim">
        <pc:chgData name="Ahmed Salah ELDin" userId="68850134-226f-4097-a9a8-787fd6814b0e" providerId="ADAL" clId="{ADC2A4A1-D5BB-43A6-ACBC-9812819F9BC1}" dt="2023-11-27T21:22:26.456" v="9452" actId="1076"/>
        <pc:sldMkLst>
          <pc:docMk/>
          <pc:sldMk cId="3391056130" sldId="1249"/>
        </pc:sldMkLst>
        <pc:spChg chg="mod">
          <ac:chgData name="Ahmed Salah ELDin" userId="68850134-226f-4097-a9a8-787fd6814b0e" providerId="ADAL" clId="{ADC2A4A1-D5BB-43A6-ACBC-9812819F9BC1}" dt="2023-11-27T21:21:36.579" v="9445" actId="207"/>
          <ac:spMkLst>
            <pc:docMk/>
            <pc:sldMk cId="3391056130" sldId="1249"/>
            <ac:spMk id="3" creationId="{71A8471A-C9D0-5A9A-5A1E-FE77062D3413}"/>
          </ac:spMkLst>
        </pc:spChg>
        <pc:picChg chg="del">
          <ac:chgData name="Ahmed Salah ELDin" userId="68850134-226f-4097-a9a8-787fd6814b0e" providerId="ADAL" clId="{ADC2A4A1-D5BB-43A6-ACBC-9812819F9BC1}" dt="2023-11-27T21:22:04.062" v="9448" actId="478"/>
          <ac:picMkLst>
            <pc:docMk/>
            <pc:sldMk cId="3391056130" sldId="1249"/>
            <ac:picMk id="6" creationId="{E7AF9B1E-083E-9CB5-3310-105FF2675D2A}"/>
          </ac:picMkLst>
        </pc:picChg>
        <pc:picChg chg="add mod">
          <ac:chgData name="Ahmed Salah ELDin" userId="68850134-226f-4097-a9a8-787fd6814b0e" providerId="ADAL" clId="{ADC2A4A1-D5BB-43A6-ACBC-9812819F9BC1}" dt="2023-11-27T21:22:26.456" v="9452" actId="1076"/>
          <ac:picMkLst>
            <pc:docMk/>
            <pc:sldMk cId="3391056130" sldId="1249"/>
            <ac:picMk id="7" creationId="{138D16AF-0654-E483-E4AA-A3BF53254344}"/>
          </ac:picMkLst>
        </pc:picChg>
      </pc:sldChg>
      <pc:sldChg chg="addSp delSp modSp add mod">
        <pc:chgData name="Ahmed Salah ELDin" userId="68850134-226f-4097-a9a8-787fd6814b0e" providerId="ADAL" clId="{ADC2A4A1-D5BB-43A6-ACBC-9812819F9BC1}" dt="2023-11-27T22:05:02.026" v="9531"/>
        <pc:sldMkLst>
          <pc:docMk/>
          <pc:sldMk cId="2302352890" sldId="1250"/>
        </pc:sldMkLst>
        <pc:spChg chg="mod">
          <ac:chgData name="Ahmed Salah ELDin" userId="68850134-226f-4097-a9a8-787fd6814b0e" providerId="ADAL" clId="{ADC2A4A1-D5BB-43A6-ACBC-9812819F9BC1}" dt="2023-11-27T22:04:55.643" v="9529" actId="207"/>
          <ac:spMkLst>
            <pc:docMk/>
            <pc:sldMk cId="2302352890" sldId="1250"/>
            <ac:spMk id="3" creationId="{71A8471A-C9D0-5A9A-5A1E-FE77062D3413}"/>
          </ac:spMkLst>
        </pc:spChg>
        <pc:picChg chg="add mod">
          <ac:chgData name="Ahmed Salah ELDin" userId="68850134-226f-4097-a9a8-787fd6814b0e" providerId="ADAL" clId="{ADC2A4A1-D5BB-43A6-ACBC-9812819F9BC1}" dt="2023-11-27T22:05:02.026" v="9531"/>
          <ac:picMkLst>
            <pc:docMk/>
            <pc:sldMk cId="2302352890" sldId="1250"/>
            <ac:picMk id="5" creationId="{8C2A3D62-3617-105C-BE62-EF4E3D3E9F93}"/>
          </ac:picMkLst>
        </pc:picChg>
        <pc:picChg chg="del">
          <ac:chgData name="Ahmed Salah ELDin" userId="68850134-226f-4097-a9a8-787fd6814b0e" providerId="ADAL" clId="{ADC2A4A1-D5BB-43A6-ACBC-9812819F9BC1}" dt="2023-11-27T22:05:01.782" v="9530" actId="478"/>
          <ac:picMkLst>
            <pc:docMk/>
            <pc:sldMk cId="2302352890" sldId="1250"/>
            <ac:picMk id="7" creationId="{138D16AF-0654-E483-E4AA-A3BF53254344}"/>
          </ac:picMkLst>
        </pc:picChg>
      </pc:sldChg>
      <pc:sldChg chg="addSp delSp modSp add mod">
        <pc:chgData name="Ahmed Salah ELDin" userId="68850134-226f-4097-a9a8-787fd6814b0e" providerId="ADAL" clId="{ADC2A4A1-D5BB-43A6-ACBC-9812819F9BC1}" dt="2023-11-28T01:08:22.553" v="11951" actId="1076"/>
        <pc:sldMkLst>
          <pc:docMk/>
          <pc:sldMk cId="20037343" sldId="1251"/>
        </pc:sldMkLst>
        <pc:spChg chg="mod">
          <ac:chgData name="Ahmed Salah ELDin" userId="68850134-226f-4097-a9a8-787fd6814b0e" providerId="ADAL" clId="{ADC2A4A1-D5BB-43A6-ACBC-9812819F9BC1}" dt="2023-11-28T01:07:54.629" v="11940" actId="207"/>
          <ac:spMkLst>
            <pc:docMk/>
            <pc:sldMk cId="20037343" sldId="1251"/>
            <ac:spMk id="3" creationId="{71A8471A-C9D0-5A9A-5A1E-FE77062D3413}"/>
          </ac:spMkLst>
        </pc:spChg>
        <pc:picChg chg="del">
          <ac:chgData name="Ahmed Salah ELDin" userId="68850134-226f-4097-a9a8-787fd6814b0e" providerId="ADAL" clId="{ADC2A4A1-D5BB-43A6-ACBC-9812819F9BC1}" dt="2023-11-28T01:07:57.463" v="11941" actId="478"/>
          <ac:picMkLst>
            <pc:docMk/>
            <pc:sldMk cId="20037343" sldId="1251"/>
            <ac:picMk id="5" creationId="{8C2A3D62-3617-105C-BE62-EF4E3D3E9F93}"/>
          </ac:picMkLst>
        </pc:picChg>
        <pc:picChg chg="add del mod">
          <ac:chgData name="Ahmed Salah ELDin" userId="68850134-226f-4097-a9a8-787fd6814b0e" providerId="ADAL" clId="{ADC2A4A1-D5BB-43A6-ACBC-9812819F9BC1}" dt="2023-11-28T01:08:12.916" v="11947" actId="478"/>
          <ac:picMkLst>
            <pc:docMk/>
            <pc:sldMk cId="20037343" sldId="1251"/>
            <ac:picMk id="7" creationId="{BF22CD93-1F0C-DE13-6BA1-B8F7DFA52F97}"/>
          </ac:picMkLst>
        </pc:picChg>
        <pc:picChg chg="add mod">
          <ac:chgData name="Ahmed Salah ELDin" userId="68850134-226f-4097-a9a8-787fd6814b0e" providerId="ADAL" clId="{ADC2A4A1-D5BB-43A6-ACBC-9812819F9BC1}" dt="2023-11-28T01:08:22.553" v="11951" actId="1076"/>
          <ac:picMkLst>
            <pc:docMk/>
            <pc:sldMk cId="20037343" sldId="1251"/>
            <ac:picMk id="9" creationId="{CCB66FED-3293-2F44-D8DE-B22FE4F79B1A}"/>
          </ac:picMkLst>
        </pc:picChg>
      </pc:sldChg>
      <pc:sldChg chg="addSp delSp modSp add mod">
        <pc:chgData name="Ahmed Salah ELDin" userId="68850134-226f-4097-a9a8-787fd6814b0e" providerId="ADAL" clId="{ADC2A4A1-D5BB-43A6-ACBC-9812819F9BC1}" dt="2023-11-28T01:08:48.907" v="11955"/>
        <pc:sldMkLst>
          <pc:docMk/>
          <pc:sldMk cId="697443829" sldId="1252"/>
        </pc:sldMkLst>
        <pc:spChg chg="mod">
          <ac:chgData name="Ahmed Salah ELDin" userId="68850134-226f-4097-a9a8-787fd6814b0e" providerId="ADAL" clId="{ADC2A4A1-D5BB-43A6-ACBC-9812819F9BC1}" dt="2023-11-28T01:08:40.958" v="11953" actId="207"/>
          <ac:spMkLst>
            <pc:docMk/>
            <pc:sldMk cId="697443829" sldId="1252"/>
            <ac:spMk id="3" creationId="{71A8471A-C9D0-5A9A-5A1E-FE77062D3413}"/>
          </ac:spMkLst>
        </pc:spChg>
        <pc:picChg chg="add mod">
          <ac:chgData name="Ahmed Salah ELDin" userId="68850134-226f-4097-a9a8-787fd6814b0e" providerId="ADAL" clId="{ADC2A4A1-D5BB-43A6-ACBC-9812819F9BC1}" dt="2023-11-28T01:08:48.907" v="11955"/>
          <ac:picMkLst>
            <pc:docMk/>
            <pc:sldMk cId="697443829" sldId="1252"/>
            <ac:picMk id="5" creationId="{63F10871-2563-DCE6-DE49-249757565DE0}"/>
          </ac:picMkLst>
        </pc:picChg>
        <pc:picChg chg="del">
          <ac:chgData name="Ahmed Salah ELDin" userId="68850134-226f-4097-a9a8-787fd6814b0e" providerId="ADAL" clId="{ADC2A4A1-D5BB-43A6-ACBC-9812819F9BC1}" dt="2023-11-28T01:08:48.607" v="11954" actId="478"/>
          <ac:picMkLst>
            <pc:docMk/>
            <pc:sldMk cId="697443829" sldId="1252"/>
            <ac:picMk id="9" creationId="{CCB66FED-3293-2F44-D8DE-B22FE4F79B1A}"/>
          </ac:picMkLst>
        </pc:picChg>
      </pc:sldChg>
      <pc:sldChg chg="modSp add del mod">
        <pc:chgData name="Ahmed Salah ELDin" userId="68850134-226f-4097-a9a8-787fd6814b0e" providerId="ADAL" clId="{ADC2A4A1-D5BB-43A6-ACBC-9812819F9BC1}" dt="2023-11-28T01:23:08.181" v="12223" actId="47"/>
        <pc:sldMkLst>
          <pc:docMk/>
          <pc:sldMk cId="319012787" sldId="1253"/>
        </pc:sldMkLst>
        <pc:spChg chg="mod">
          <ac:chgData name="Ahmed Salah ELDin" userId="68850134-226f-4097-a9a8-787fd6814b0e" providerId="ADAL" clId="{ADC2A4A1-D5BB-43A6-ACBC-9812819F9BC1}" dt="2023-11-28T01:23:01.425" v="12222" actId="207"/>
          <ac:spMkLst>
            <pc:docMk/>
            <pc:sldMk cId="319012787" sldId="1253"/>
            <ac:spMk id="3" creationId="{71A8471A-C9D0-5A9A-5A1E-FE77062D3413}"/>
          </ac:spMkLst>
        </pc:spChg>
      </pc:sldChg>
    </pc:docChg>
  </pc:docChgLst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10:36:04.609" v="1549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699320495" sldId="258"/>
            <ac:inkMk id="3" creationId="{4D42365B-4E53-A6E4-18C0-12F84EE348D1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24862599" sldId="259"/>
            <ac:inkMk id="5" creationId="{51A3FC16-6CA0-650A-8A85-00901F1B3D92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74251173" sldId="261"/>
            <ac:inkMk id="5" creationId="{DF6C4060-331B-9FA8-A8D3-22F70689C350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899216605" sldId="26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899216605" sldId="262"/>
            <ac:inkMk id="10" creationId="{7D48A273-FA8A-9897-B2B9-4FB264BB5B98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776300451" sldId="263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76300451" sldId="263"/>
            <ac:inkMk id="5" creationId="{ED1E4B92-02E1-9F52-B15A-8FA1FF5730BE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519110457" sldId="264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519110457" sldId="264"/>
            <ac:inkMk id="5" creationId="{192C15CB-E75E-F84E-8AD8-9D14187E3720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876818040" sldId="265"/>
            <ac:inkMk id="5" creationId="{65D56041-DA01-C692-661C-DE443283DB76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223804136" sldId="267"/>
            <ac:inkMk id="17" creationId="{878A4F8A-906C-010E-35FC-7E864755482C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39660012" sldId="268"/>
            <ac:inkMk id="6" creationId="{9F34ACAE-4CC3-C5D0-63A6-998D4231BD09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581616797" sldId="269"/>
            <ac:inkMk id="10" creationId="{77CFA4D7-0B5A-B26E-4EF8-81EC0F5179DF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081736879" sldId="27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081736879" sldId="270"/>
            <ac:inkMk id="6" creationId="{4F4E896F-9857-EDC6-5763-0520F54B19FC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294416210" sldId="27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94416210" sldId="272"/>
            <ac:inkMk id="7" creationId="{1C789A1C-9D21-5A44-75E2-BFB7C77E32EB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76042327" sldId="273"/>
            <ac:inkMk id="5" creationId="{D5F84167-5E39-2096-C9F4-09E2DB6E086F}"/>
          </ac:inkMkLst>
        </pc:ink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058168989" sldId="275"/>
            <ac:inkMk id="22" creationId="{BAA7982C-54B0-652B-F405-220BAC114505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8908400" sldId="276"/>
            <ac:inkMk id="5" creationId="{1A04B1FF-B394-91AA-B18B-71D9CCDB7BFF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45209801" sldId="277"/>
            <ac:inkMk id="23" creationId="{768D3412-05F3-E478-7526-856B98823E2B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255250965" sldId="279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55250965" sldId="279"/>
            <ac:inkMk id="7" creationId="{A04874DA-229E-418F-4D1E-3D3BA93B68A8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797231904" sldId="301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797231904" sldId="301"/>
            <ac:inkMk id="2" creationId="{9F8D5883-133A-B78B-392C-9618B7784484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4185945458" sldId="31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85945458" sldId="310"/>
            <ac:inkMk id="5" creationId="{51952A38-C193-4EAB-2FB3-54D614AE732D}"/>
          </ac:inkMkLst>
        </pc:ink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84249051" sldId="451"/>
            <ac:inkMk id="3" creationId="{43C3DFA3-3751-7B61-C461-2108B57CE667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375158163" sldId="452"/>
            <ac:inkMk id="6" creationId="{19F06C24-8FD2-2DD2-1B51-3245FB1EDA7D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42908665" sldId="453"/>
            <ac:inkMk id="5" creationId="{B35E6E3A-C6A7-2F91-A028-12203BB161A9}"/>
          </ac:inkMkLst>
        </pc:ink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4427817" sldId="461"/>
            <ac:inkMk id="10" creationId="{1F3F6231-B9F0-A0C1-CDC0-22A098FA78DA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589371717" sldId="462"/>
            <ac:inkMk id="10" creationId="{D94ED92E-3485-D066-DD2F-37E7FF5072C7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27210958" sldId="463"/>
            <ac:inkMk id="6" creationId="{9A6EB9AE-1ED2-B501-DCD7-4DBA3E9ED2D7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1544636" sldId="464"/>
            <ac:inkMk id="15" creationId="{12E6AE2A-D90F-F0C1-0547-D9319EFFA980}"/>
          </ac:inkMkLst>
        </pc:ink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10:36:04.609" v="1549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305205122" sldId="476"/>
            <ac:inkMk id="39" creationId="{68ECF869-7570-50A9-D8F1-392D3B5457B7}"/>
          </ac:inkMkLst>
        </pc:ink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is_initialized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sizeOfMetaData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new break since it's page aligned! thus, the size can be more than the required one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D70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is_initialized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sizeOfMetaData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new break since it's page aligned! thus, the size can be more than the required one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D70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first-in-first-out (FIFO) policy treats the page frames allocated to a process as a circular buffer, and pages are removed in round-robin style.</a:t>
            </a:r>
          </a:p>
          <a:p>
            <a:endParaRPr lang="en-NZ" dirty="0"/>
          </a:p>
          <a:p>
            <a:r>
              <a:rPr lang="en-NZ" dirty="0"/>
              <a:t>All that is required is a pointer that circles through the page frames of the process. </a:t>
            </a:r>
          </a:p>
          <a:p>
            <a:pPr lvl="1"/>
            <a:r>
              <a:rPr lang="en-NZ" dirty="0"/>
              <a:t>This is one of the simplest page replacement policies to implement.</a:t>
            </a:r>
          </a:p>
          <a:p>
            <a:pPr lvl="1"/>
            <a:endParaRPr lang="en-NZ" dirty="0"/>
          </a:p>
          <a:p>
            <a:pPr lvl="0"/>
            <a:r>
              <a:rPr lang="en-NZ" dirty="0"/>
              <a:t>The logic behind this choice is that one is replacing the page that has been in memory the longest: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A page fetched into memory a long time ago may have now fallen out of use.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reasoning will often be wrong, because there will often be regions of program or data that are heavily used throughout the life of a program.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Those pages will be repeatedly paged in and out by the FIFO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781F4-099F-4112-9B1E-8A4E416391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first-in-first-out (FIFO) policy treats the page frames allocated to a process as a circular buffer, and pages are removed in round-robin style.</a:t>
            </a:r>
          </a:p>
          <a:p>
            <a:endParaRPr lang="en-NZ" dirty="0"/>
          </a:p>
          <a:p>
            <a:r>
              <a:rPr lang="en-NZ" dirty="0"/>
              <a:t>All that is required is a pointer that circles through the page frames of the process. </a:t>
            </a:r>
          </a:p>
          <a:p>
            <a:pPr lvl="1"/>
            <a:r>
              <a:rPr lang="en-NZ" dirty="0"/>
              <a:t>This is one of the simplest page replacement policies to implement.</a:t>
            </a:r>
          </a:p>
          <a:p>
            <a:pPr lvl="1"/>
            <a:endParaRPr lang="en-NZ" dirty="0"/>
          </a:p>
          <a:p>
            <a:pPr lvl="0"/>
            <a:r>
              <a:rPr lang="en-NZ" dirty="0"/>
              <a:t>The logic behind this choice is that one is replacing the page that has been in memory the longest: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A page fetched into memory a long time ago may have now fallen out of use.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reasoning will often be wrong, because there will often be regions of program or data that are heavily used throughout the life of a program.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Those pages will be repeatedly paged in and out by the FIFO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781F4-099F-4112-9B1E-8A4E416391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98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first-in-first-out (FIFO) policy treats the page frames allocated to a process as a circular buffer, and pages are removed in round-robin style.</a:t>
            </a:r>
          </a:p>
          <a:p>
            <a:endParaRPr lang="en-NZ" dirty="0"/>
          </a:p>
          <a:p>
            <a:r>
              <a:rPr lang="en-NZ" dirty="0"/>
              <a:t>All that is required is a pointer that circles through the page frames of the process. </a:t>
            </a:r>
          </a:p>
          <a:p>
            <a:pPr lvl="1"/>
            <a:r>
              <a:rPr lang="en-NZ" dirty="0"/>
              <a:t>This is one of the simplest page replacement policies to implement.</a:t>
            </a:r>
          </a:p>
          <a:p>
            <a:pPr lvl="1"/>
            <a:endParaRPr lang="en-NZ" dirty="0"/>
          </a:p>
          <a:p>
            <a:pPr lvl="0"/>
            <a:r>
              <a:rPr lang="en-NZ" dirty="0"/>
              <a:t>The logic behind this choice is that one is replacing the page that has been in memory the longest: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A page fetched into memory a long time ago may have now fallen out of use.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reasoning will often be wrong, because there will often be regions of program or data that are heavily used throughout the life of a program.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Those pages will be repeatedly paged in and out by the FIFO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781F4-099F-4112-9B1E-8A4E416391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83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77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IGODbuTPsnFJK-Iis7aXTCzfzvfuevuXOeQGQydt9M/edit?usp=sharing" TargetMode="External"/><Relationship Id="rId2" Type="http://schemas.openxmlformats.org/officeDocument/2006/relationships/hyperlink" Target="https://docs.google.com/forms/d/e/1FAIpQLSeAENYjbqmRjf2pmioOBTM1pnZC22ru7ebhGSHg5QCY2lJbDQ/viewfor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cisasuedu-my.sharepoint.com/personal/ahmed_salah_cis_asu_edu_eg/Documents/%5b2024%5d/%5bOS'24.Term1%5d/Staff/4%20Project/RELEASE/MS3/Materials/FOS%20BONUS%20TEMPLATE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b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S2%20Appendix.docx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AENYjbqmRjf2pmioOBTM1pnZC22ru7ebhGSHg5QCY2lJbDQ/viewfor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AENYjbqmRjf2pmioOBTM1pnZC22ru7ebhGSHg5QCY2lJbDQ/viewform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OS’23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900" dirty="0"/>
              <a:t>Milestone 3: </a:t>
            </a:r>
            <a:r>
              <a:rPr lang="en-US" sz="3900" b="1" dirty="0"/>
              <a:t>CPU</a:t>
            </a:r>
          </a:p>
          <a:p>
            <a:pPr algn="ctr"/>
            <a:r>
              <a:rPr lang="en-US" sz="2800" b="1" dirty="0"/>
              <a:t>FAULT HANDLER </a:t>
            </a:r>
            <a:r>
              <a:rPr lang="en-US" sz="2800" b="1" dirty="0" err="1"/>
              <a:t>Ii</a:t>
            </a:r>
            <a:r>
              <a:rPr lang="en-US" sz="2800" b="1" dirty="0"/>
              <a:t> &amp; </a:t>
            </a:r>
            <a:r>
              <a:rPr lang="en-US" sz="2800" b="1" dirty="0" err="1"/>
              <a:t>cpu</a:t>
            </a:r>
            <a:r>
              <a:rPr lang="en-US" sz="2800" b="1" dirty="0"/>
              <a:t> scheduler</a:t>
            </a:r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APPENDICES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ENTRY MANIPULATION in TABLES and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FILE HELPER FUNCTIONS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WORKING SET STRUCTURE &amp; HELPER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SCHEDULER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STRUCTURE &amp; HELPER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MEMORY MANAGEMENT FUNCTIONS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READY-MADE COMMAND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FIXED POINT OPERATIONS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Fault Handler II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FIFO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Approx. LRU Replacement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BSD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clock with a number on it&#10;&#10;Description automatically generated">
            <a:extLst>
              <a:ext uri="{FF2B5EF4-FFF2-40B4-BE49-F238E27FC236}">
                <a16:creationId xmlns:a16="http://schemas.microsoft.com/office/drawing/2014/main" id="{138D16AF-0654-E483-E4AA-A3BF5325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-303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Load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 [already </a:t>
            </a:r>
            <a:r>
              <a:rPr lang="en-US" sz="4400" b="1" spc="-1" dirty="0">
                <a:solidFill>
                  <a:srgbClr val="00B050"/>
                </a:solidFill>
                <a:latin typeface="+mj-lt"/>
              </a:rPr>
              <a:t>DONE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p:sp>
        <p:nvSpPr>
          <p:cNvPr id="562" name="CustomShape 26"/>
          <p:cNvSpPr/>
          <p:nvPr/>
        </p:nvSpPr>
        <p:spPr>
          <a:xfrm>
            <a:off x="1453661" y="-452176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F52B6-0716-B3C7-B968-490F7C1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EE03E8C6-A873-CEDB-7041-D43DB8D4207F}"/>
              </a:ext>
            </a:extLst>
          </p:cNvPr>
          <p:cNvSpPr txBox="1"/>
          <p:nvPr/>
        </p:nvSpPr>
        <p:spPr>
          <a:xfrm>
            <a:off x="6933108" y="990703"/>
            <a:ext cx="5258891" cy="279886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spcBef>
                <a:spcPts val="64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200" b="1" u="sng" spc="-1" dirty="0">
                <a:solidFill>
                  <a:srgbClr val="000000"/>
                </a:solidFill>
                <a:latin typeface="+mj-lt"/>
              </a:rPr>
              <a:t>TWO 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kernel dynamic allocations:</a:t>
            </a:r>
            <a:endParaRPr lang="en-US" sz="2200" spc="-1" dirty="0">
              <a:solidFill>
                <a:srgbClr val="000000"/>
              </a:solidFill>
              <a:latin typeface="+mj-lt"/>
            </a:endParaRPr>
          </a:p>
          <a:p>
            <a:pPr marL="514350" indent="-233363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create_page_table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page table and link it to directory.</a:t>
            </a:r>
          </a:p>
          <a:p>
            <a:pPr marL="514350" indent="-233363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create_user_directory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user directory.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FCBA9B-609E-23E2-3851-AAD4B3D6C727}"/>
              </a:ext>
            </a:extLst>
          </p:cNvPr>
          <p:cNvGrpSpPr/>
          <p:nvPr/>
        </p:nvGrpSpPr>
        <p:grpSpPr>
          <a:xfrm>
            <a:off x="237109" y="3138325"/>
            <a:ext cx="7049880" cy="3196800"/>
            <a:chOff x="237109" y="3138325"/>
            <a:chExt cx="7049880" cy="3196800"/>
          </a:xfrm>
        </p:grpSpPr>
        <p:grpSp>
          <p:nvGrpSpPr>
            <p:cNvPr id="563" name="Group 27"/>
            <p:cNvGrpSpPr/>
            <p:nvPr/>
          </p:nvGrpSpPr>
          <p:grpSpPr>
            <a:xfrm>
              <a:off x="237109" y="3138325"/>
              <a:ext cx="7049880" cy="3196800"/>
              <a:chOff x="1566720" y="3660840"/>
              <a:chExt cx="7049880" cy="3196800"/>
            </a:xfrm>
          </p:grpSpPr>
          <p:sp>
            <p:nvSpPr>
              <p:cNvPr id="564" name="CustomShape 28"/>
              <p:cNvSpPr/>
              <p:nvPr/>
            </p:nvSpPr>
            <p:spPr>
              <a:xfrm>
                <a:off x="1566720" y="3660840"/>
                <a:ext cx="6586200" cy="319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5" name="CustomShape 29"/>
              <p:cNvSpPr/>
              <p:nvPr/>
            </p:nvSpPr>
            <p:spPr>
              <a:xfrm>
                <a:off x="1647000" y="3712320"/>
                <a:ext cx="1542600" cy="2141640"/>
              </a:xfrm>
              <a:prstGeom prst="roundRect">
                <a:avLst>
                  <a:gd name="adj" fmla="val 7736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73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BIN</a:t>
                </a:r>
                <a:endParaRPr lang="en-US" sz="7300" spc="-1">
                  <a:latin typeface="Arial"/>
                </a:endParaRPr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1727640" y="376848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1</a:t>
                </a:r>
                <a:endParaRPr lang="en-US" sz="1200" spc="-1" dirty="0">
                  <a:latin typeface="Arial"/>
                </a:endParaRPr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1727640" y="41756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1727640" y="45824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3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1727640" y="498996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1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1727640" y="539712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5476680" y="37764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3" name="CustomShape 37"/>
              <p:cNvSpPr/>
              <p:nvPr/>
            </p:nvSpPr>
            <p:spPr>
              <a:xfrm>
                <a:off x="5476680" y="4187160"/>
                <a:ext cx="1425960" cy="40104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202000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4" name="CustomShape 38"/>
              <p:cNvSpPr/>
              <p:nvPr/>
            </p:nvSpPr>
            <p:spPr>
              <a:xfrm>
                <a:off x="5476680" y="4599000"/>
                <a:ext cx="1425960" cy="40032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FFFFFF"/>
                    </a:solidFill>
                    <a:latin typeface="Calibri"/>
                    <a:ea typeface="Times New Roman"/>
                  </a:rPr>
                  <a:t>203000</a:t>
                </a:r>
                <a:endParaRPr lang="en-US" sz="1600" spc="-1" dirty="0">
                  <a:latin typeface="Arial"/>
                </a:endParaRPr>
              </a:p>
            </p:txBody>
          </p:sp>
          <p:sp>
            <p:nvSpPr>
              <p:cNvPr id="575" name="CustomShape 39"/>
              <p:cNvSpPr/>
              <p:nvPr/>
            </p:nvSpPr>
            <p:spPr>
              <a:xfrm>
                <a:off x="5476680" y="50112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801000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6" name="CustomShape 40"/>
              <p:cNvSpPr/>
              <p:nvPr/>
            </p:nvSpPr>
            <p:spPr>
              <a:xfrm>
                <a:off x="1695600" y="5896800"/>
                <a:ext cx="1485720" cy="822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Program Binary Segments and pages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7" name="CustomShape 41"/>
              <p:cNvSpPr/>
              <p:nvPr/>
            </p:nvSpPr>
            <p:spPr>
              <a:xfrm>
                <a:off x="5448600" y="5896800"/>
                <a:ext cx="1593720" cy="871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Working Set after loading (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pages_WS_size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 = 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5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)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8" name="Line 42"/>
              <p:cNvSpPr/>
              <p:nvPr/>
            </p:nvSpPr>
            <p:spPr>
              <a:xfrm>
                <a:off x="3103920" y="41691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79" name="Line 43"/>
              <p:cNvSpPr/>
              <p:nvPr/>
            </p:nvSpPr>
            <p:spPr>
              <a:xfrm>
                <a:off x="3103920" y="456912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0" name="Line 44"/>
              <p:cNvSpPr/>
              <p:nvPr/>
            </p:nvSpPr>
            <p:spPr>
              <a:xfrm>
                <a:off x="3103920" y="49683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1" name="Line 45"/>
              <p:cNvSpPr/>
              <p:nvPr/>
            </p:nvSpPr>
            <p:spPr>
              <a:xfrm>
                <a:off x="3103920" y="5397120"/>
                <a:ext cx="2372400" cy="36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2" name="CustomShape 46"/>
              <p:cNvSpPr/>
              <p:nvPr/>
            </p:nvSpPr>
            <p:spPr>
              <a:xfrm>
                <a:off x="3476520" y="3883680"/>
                <a:ext cx="179928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3" name="CustomShape 47"/>
              <p:cNvSpPr/>
              <p:nvPr/>
            </p:nvSpPr>
            <p:spPr>
              <a:xfrm>
                <a:off x="3476520" y="4312080"/>
                <a:ext cx="1799280" cy="19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202000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4" name="CustomShape 48"/>
              <p:cNvSpPr/>
              <p:nvPr/>
            </p:nvSpPr>
            <p:spPr>
              <a:xfrm>
                <a:off x="3476520" y="4740120"/>
                <a:ext cx="1799280" cy="200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203000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5" name="CustomShape 49"/>
              <p:cNvSpPr/>
              <p:nvPr/>
            </p:nvSpPr>
            <p:spPr>
              <a:xfrm>
                <a:off x="3476520" y="5597640"/>
                <a:ext cx="942840" cy="4284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NOT Loaded in main memory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6" name="CustomShape 50"/>
              <p:cNvSpPr/>
              <p:nvPr/>
            </p:nvSpPr>
            <p:spPr>
              <a:xfrm>
                <a:off x="5476680" y="541872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USTAKTOP —PAGESIZE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87" name="CustomShape 51"/>
              <p:cNvSpPr/>
              <p:nvPr/>
            </p:nvSpPr>
            <p:spPr>
              <a:xfrm>
                <a:off x="3655440" y="6311520"/>
                <a:ext cx="1399680" cy="400320"/>
              </a:xfrm>
              <a:prstGeom prst="rect">
                <a:avLst/>
              </a:prstGeom>
              <a:solidFill>
                <a:srgbClr val="0066FF">
                  <a:alpha val="3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First Stack Page </a:t>
                </a:r>
                <a:endParaRPr lang="en-US" sz="1400" spc="-1">
                  <a:latin typeface="Arial"/>
                </a:endParaRPr>
              </a:p>
            </p:txBody>
          </p:sp>
          <p:grpSp>
            <p:nvGrpSpPr>
              <p:cNvPr id="588" name="Group 52"/>
              <p:cNvGrpSpPr/>
              <p:nvPr/>
            </p:nvGrpSpPr>
            <p:grpSpPr>
              <a:xfrm>
                <a:off x="3221640" y="5613840"/>
                <a:ext cx="165240" cy="165600"/>
                <a:chOff x="3221640" y="5613840"/>
                <a:chExt cx="165240" cy="165600"/>
              </a:xfrm>
            </p:grpSpPr>
            <p:sp>
              <p:nvSpPr>
                <p:cNvPr id="589" name="CustomShape 53"/>
                <p:cNvSpPr/>
                <p:nvPr/>
              </p:nvSpPr>
              <p:spPr>
                <a:xfrm rot="2710200">
                  <a:off x="3198240" y="568584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90" name="CustomShape 54"/>
                <p:cNvSpPr/>
                <p:nvPr/>
              </p:nvSpPr>
              <p:spPr>
                <a:xfrm rot="18889800">
                  <a:off x="3197520" y="568620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91" name="CustomShape 55"/>
              <p:cNvSpPr/>
              <p:nvPr/>
            </p:nvSpPr>
            <p:spPr>
              <a:xfrm>
                <a:off x="3476520" y="5169240"/>
                <a:ext cx="1799280" cy="1994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801000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92" name="CustomShape 56"/>
              <p:cNvSpPr/>
              <p:nvPr/>
            </p:nvSpPr>
            <p:spPr>
              <a:xfrm flipH="1">
                <a:off x="6934320" y="3962520"/>
                <a:ext cx="256320" cy="141840"/>
              </a:xfrm>
              <a:prstGeom prst="rightArrow">
                <a:avLst>
                  <a:gd name="adj1" fmla="val 43333"/>
                  <a:gd name="adj2" fmla="val 4920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10800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93" name="CustomShape 57"/>
              <p:cNvSpPr/>
              <p:nvPr/>
            </p:nvSpPr>
            <p:spPr>
              <a:xfrm>
                <a:off x="7190640" y="3914640"/>
                <a:ext cx="1425960" cy="1897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000000"/>
                    </a:solidFill>
                    <a:latin typeface="Calibri"/>
                    <a:ea typeface="Times New Roman"/>
                  </a:rPr>
                  <a:t>WS_Last_element</a:t>
                </a:r>
                <a:endParaRPr lang="en-US" sz="1400" spc="-1" dirty="0">
                  <a:latin typeface="Arial"/>
                </a:endParaRP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5FD029B-CEC4-ACEB-4CFB-65E65D3A4BCB}"/>
                </a:ext>
              </a:extLst>
            </p:cNvPr>
            <p:cNvCxnSpPr>
              <a:stCxn id="587" idx="0"/>
              <a:endCxn id="586" idx="1"/>
            </p:cNvCxnSpPr>
            <p:nvPr/>
          </p:nvCxnSpPr>
          <p:spPr>
            <a:xfrm rot="5400000" flipH="1" flipV="1">
              <a:off x="3239869" y="4881805"/>
              <a:ext cx="693000" cy="1121400"/>
            </a:xfrm>
            <a:prstGeom prst="curvedConnector2">
              <a:avLst/>
            </a:prstGeom>
            <a:ln w="25560">
              <a:solidFill>
                <a:srgbClr val="5A5A5A">
                  <a:alpha val="83000"/>
                </a:srgbClr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33AF35-D8C7-AAC4-ACCE-029E337409B1}"/>
              </a:ext>
            </a:extLst>
          </p:cNvPr>
          <p:cNvGrpSpPr/>
          <p:nvPr/>
        </p:nvGrpSpPr>
        <p:grpSpPr>
          <a:xfrm>
            <a:off x="1851709" y="730267"/>
            <a:ext cx="2285640" cy="2373852"/>
            <a:chOff x="4071691" y="692392"/>
            <a:chExt cx="2285640" cy="23738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0CC5E91-87F7-A155-4E0D-9EBAA6E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91" y="1073947"/>
              <a:ext cx="2285640" cy="19922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B28FA-C54F-408C-718F-52D7C3E3DB17}"/>
                </a:ext>
              </a:extLst>
            </p:cNvPr>
            <p:cNvSpPr txBox="1"/>
            <p:nvPr/>
          </p:nvSpPr>
          <p:spPr>
            <a:xfrm>
              <a:off x="4503411" y="692392"/>
              <a:ext cx="138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Prev</a:t>
              </a:r>
              <a:r>
                <a:rPr lang="en-US" b="1" dirty="0"/>
                <a:t>: in Labs</a:t>
              </a:r>
              <a:endParaRPr lang="en-AE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E2F79A-1065-DC3C-67A2-C35A8CD9A4BD}"/>
              </a:ext>
            </a:extLst>
          </p:cNvPr>
          <p:cNvGrpSpPr/>
          <p:nvPr/>
        </p:nvGrpSpPr>
        <p:grpSpPr>
          <a:xfrm>
            <a:off x="1723369" y="722242"/>
            <a:ext cx="2395440" cy="2353442"/>
            <a:chOff x="1723369" y="722242"/>
            <a:chExt cx="2395440" cy="2353442"/>
          </a:xfrm>
        </p:grpSpPr>
        <p:grpSp>
          <p:nvGrpSpPr>
            <p:cNvPr id="539" name="Group 3"/>
            <p:cNvGrpSpPr/>
            <p:nvPr/>
          </p:nvGrpSpPr>
          <p:grpSpPr>
            <a:xfrm>
              <a:off x="1723369" y="990703"/>
              <a:ext cx="2395440" cy="2084981"/>
              <a:chOff x="3352680" y="1447920"/>
              <a:chExt cx="2285640" cy="1992960"/>
            </a:xfrm>
          </p:grpSpPr>
          <p:sp>
            <p:nvSpPr>
              <p:cNvPr id="540" name="CustomShape 4"/>
              <p:cNvSpPr/>
              <p:nvPr/>
            </p:nvSpPr>
            <p:spPr>
              <a:xfrm>
                <a:off x="3352680" y="1447920"/>
                <a:ext cx="2285640" cy="199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1" name="CustomShape 5"/>
              <p:cNvSpPr/>
              <p:nvPr/>
            </p:nvSpPr>
            <p:spPr>
              <a:xfrm>
                <a:off x="5161320" y="2787120"/>
                <a:ext cx="372240" cy="5817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765E00"/>
                  </a:gs>
                  <a:gs pos="100000">
                    <a:srgbClr val="FFCC0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2" name="CustomShape 6"/>
              <p:cNvSpPr/>
              <p:nvPr/>
            </p:nvSpPr>
            <p:spPr>
              <a:xfrm>
                <a:off x="3352680" y="1541880"/>
                <a:ext cx="2285640" cy="1899000"/>
              </a:xfrm>
              <a:prstGeom prst="roundRect">
                <a:avLst>
                  <a:gd name="adj" fmla="val 9019"/>
                </a:avLst>
              </a:prstGeom>
              <a:noFill/>
              <a:ln w="9360">
                <a:solidFill>
                  <a:srgbClr val="808080"/>
                </a:solidFill>
                <a:prstDash val="sysDot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3" name="CustomShape 7"/>
              <p:cNvSpPr/>
              <p:nvPr/>
            </p:nvSpPr>
            <p:spPr>
              <a:xfrm>
                <a:off x="3411360" y="1856160"/>
                <a:ext cx="608040" cy="151488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000000"/>
                    </a:solidFill>
                    <a:latin typeface="Calibri"/>
                    <a:ea typeface="Arial"/>
                  </a:rPr>
                  <a:t>BIN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4126320" y="2597760"/>
                <a:ext cx="955080" cy="137160"/>
              </a:xfrm>
              <a:prstGeom prst="rightArrow">
                <a:avLst>
                  <a:gd name="adj1" fmla="val 43324"/>
                  <a:gd name="adj2" fmla="val 9048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5" name="CustomShape 9"/>
              <p:cNvSpPr/>
              <p:nvPr/>
            </p:nvSpPr>
            <p:spPr>
              <a:xfrm>
                <a:off x="4629600" y="2867760"/>
                <a:ext cx="460800" cy="159840"/>
              </a:xfrm>
              <a:prstGeom prst="rightArrow">
                <a:avLst>
                  <a:gd name="adj1" fmla="val 43324"/>
                  <a:gd name="adj2" fmla="val 37527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6" name="CustomShape 10"/>
              <p:cNvSpPr/>
              <p:nvPr/>
            </p:nvSpPr>
            <p:spPr>
              <a:xfrm>
                <a:off x="4629600" y="3027960"/>
                <a:ext cx="460800" cy="163440"/>
              </a:xfrm>
              <a:prstGeom prst="rightArrow">
                <a:avLst>
                  <a:gd name="adj1" fmla="val 43324"/>
                  <a:gd name="adj2" fmla="val 3664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7" name="CustomShape 11"/>
              <p:cNvSpPr/>
              <p:nvPr/>
            </p:nvSpPr>
            <p:spPr>
              <a:xfrm>
                <a:off x="4629600" y="3183840"/>
                <a:ext cx="460800" cy="162720"/>
              </a:xfrm>
              <a:prstGeom prst="rightArrow">
                <a:avLst>
                  <a:gd name="adj1" fmla="val 43324"/>
                  <a:gd name="adj2" fmla="val 36850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8" name="CustomShape 12"/>
              <p:cNvSpPr/>
              <p:nvPr/>
            </p:nvSpPr>
            <p:spPr>
              <a:xfrm>
                <a:off x="4119840" y="238248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1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Required Tables</a:t>
                </a:r>
                <a:endParaRPr lang="en-US" sz="1100" spc="-1">
                  <a:latin typeface="Arial"/>
                </a:endParaRPr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4107240" y="2855880"/>
                <a:ext cx="522000" cy="5151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CC0000"/>
                    </a:solidFill>
                    <a:latin typeface="Calibri"/>
                    <a:ea typeface="Arial"/>
                  </a:rPr>
                  <a:t>All Pages</a:t>
                </a:r>
                <a:endParaRPr lang="en-US" sz="1400" spc="-1" dirty="0">
                  <a:latin typeface="Arial"/>
                </a:endParaRPr>
              </a:p>
            </p:txBody>
          </p:sp>
          <p:grpSp>
            <p:nvGrpSpPr>
              <p:cNvPr id="550" name="Group 14"/>
              <p:cNvGrpSpPr/>
              <p:nvPr/>
            </p:nvGrpSpPr>
            <p:grpSpPr>
              <a:xfrm>
                <a:off x="5179320" y="1856160"/>
                <a:ext cx="343800" cy="826560"/>
                <a:chOff x="5179320" y="1856160"/>
                <a:chExt cx="343800" cy="826560"/>
              </a:xfrm>
            </p:grpSpPr>
            <p:sp>
              <p:nvSpPr>
                <p:cNvPr id="551" name="CustomShape 15"/>
                <p:cNvSpPr/>
                <p:nvPr/>
              </p:nvSpPr>
              <p:spPr>
                <a:xfrm>
                  <a:off x="5184720" y="258048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2" name="CustomShape 16"/>
                <p:cNvSpPr/>
                <p:nvPr/>
              </p:nvSpPr>
              <p:spPr>
                <a:xfrm>
                  <a:off x="5183280" y="226980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3" name="CustomShape 17"/>
                <p:cNvSpPr/>
                <p:nvPr/>
              </p:nvSpPr>
              <p:spPr>
                <a:xfrm>
                  <a:off x="5184720" y="2372400"/>
                  <a:ext cx="33732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4" name="CustomShape 18"/>
                <p:cNvSpPr/>
                <p:nvPr/>
              </p:nvSpPr>
              <p:spPr>
                <a:xfrm>
                  <a:off x="5183280" y="247644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5" name="CustomShape 19"/>
                <p:cNvSpPr/>
                <p:nvPr/>
              </p:nvSpPr>
              <p:spPr>
                <a:xfrm>
                  <a:off x="5182200" y="216684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6" name="CustomShape 20"/>
                <p:cNvSpPr/>
                <p:nvPr/>
              </p:nvSpPr>
              <p:spPr>
                <a:xfrm>
                  <a:off x="5179320" y="1856160"/>
                  <a:ext cx="34128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7" name="CustomShape 21"/>
                <p:cNvSpPr/>
                <p:nvPr/>
              </p:nvSpPr>
              <p:spPr>
                <a:xfrm>
                  <a:off x="5182200" y="195876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8" name="CustomShape 22"/>
                <p:cNvSpPr/>
                <p:nvPr/>
              </p:nvSpPr>
              <p:spPr>
                <a:xfrm>
                  <a:off x="5179320" y="2062800"/>
                  <a:ext cx="34128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59" name="CustomShape 23"/>
              <p:cNvSpPr/>
              <p:nvPr/>
            </p:nvSpPr>
            <p:spPr>
              <a:xfrm>
                <a:off x="4136400" y="2174400"/>
                <a:ext cx="954000" cy="136080"/>
              </a:xfrm>
              <a:prstGeom prst="rightArrow">
                <a:avLst>
                  <a:gd name="adj1" fmla="val 43324"/>
                  <a:gd name="adj2" fmla="val 9112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0" name="CustomShape 24"/>
              <p:cNvSpPr/>
              <p:nvPr/>
            </p:nvSpPr>
            <p:spPr>
              <a:xfrm>
                <a:off x="4129200" y="195840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Set of pages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4023000" y="1579320"/>
                <a:ext cx="1125720" cy="276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spcAft>
                    <a:spcPts val="1001"/>
                  </a:spcAft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969696"/>
                    </a:solidFill>
                    <a:latin typeface="Calibri"/>
                    <a:ea typeface="Arial"/>
                  </a:rPr>
                  <a:t>env_create</a:t>
                </a:r>
                <a:r>
                  <a:rPr lang="en-US" sz="1400" b="1" spc="-1" dirty="0">
                    <a:solidFill>
                      <a:srgbClr val="969696"/>
                    </a:solidFill>
                    <a:latin typeface="Calibri"/>
                    <a:ea typeface="Arial"/>
                  </a:rPr>
                  <a:t>( )</a:t>
                </a:r>
                <a:endParaRPr lang="en-US" sz="1400" spc="-1" dirty="0">
                  <a:latin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0B8C-4DD6-D1AC-0688-C48448A0B88D}"/>
                </a:ext>
              </a:extLst>
            </p:cNvPr>
            <p:cNvSpPr txBox="1"/>
            <p:nvPr/>
          </p:nvSpPr>
          <p:spPr>
            <a:xfrm>
              <a:off x="2091722" y="722242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Now: in Project</a:t>
              </a:r>
              <a:endParaRPr lang="en-AE" b="1" dirty="0"/>
            </a:p>
          </p:txBody>
        </p:sp>
      </p:grpSp>
      <p:sp>
        <p:nvSpPr>
          <p:cNvPr id="4" name="CustomShape 5">
            <a:extLst>
              <a:ext uri="{FF2B5EF4-FFF2-40B4-BE49-F238E27FC236}">
                <a16:creationId xmlns:a16="http://schemas.microsoft.com/office/drawing/2014/main" id="{F2A44005-B5EF-B32D-690C-30DCC0F10D0E}"/>
              </a:ext>
            </a:extLst>
          </p:cNvPr>
          <p:cNvSpPr/>
          <p:nvPr/>
        </p:nvSpPr>
        <p:spPr>
          <a:xfrm>
            <a:off x="6996430" y="4488685"/>
            <a:ext cx="390122" cy="608622"/>
          </a:xfrm>
          <a:prstGeom prst="flowChartMagneticDisk">
            <a:avLst/>
          </a:prstGeom>
          <a:gradFill rotWithShape="0">
            <a:gsLst>
              <a:gs pos="0">
                <a:srgbClr val="765E00"/>
              </a:gs>
              <a:gs pos="100000">
                <a:srgbClr val="FFCC00">
                  <a:alpha val="40000"/>
                </a:srgbClr>
              </a:gs>
            </a:gsLst>
            <a:lin ang="0"/>
          </a:gradFill>
          <a:ln w="9360">
            <a:solidFill>
              <a:srgbClr val="96969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4FADB3-9511-0810-278B-98476732CACA}"/>
              </a:ext>
            </a:extLst>
          </p:cNvPr>
          <p:cNvGrpSpPr/>
          <p:nvPr/>
        </p:nvGrpSpPr>
        <p:grpSpPr>
          <a:xfrm>
            <a:off x="7030386" y="5331445"/>
            <a:ext cx="356166" cy="431986"/>
            <a:chOff x="7002621" y="5757664"/>
            <a:chExt cx="356166" cy="431986"/>
          </a:xfrm>
        </p:grpSpPr>
        <p:sp>
          <p:nvSpPr>
            <p:cNvPr id="7" name="CustomShape 15">
              <a:extLst>
                <a:ext uri="{FF2B5EF4-FFF2-40B4-BE49-F238E27FC236}">
                  <a16:creationId xmlns:a16="http://schemas.microsoft.com/office/drawing/2014/main" id="{542F8F28-F24F-CCE7-51FB-D1FF604D889E}"/>
                </a:ext>
              </a:extLst>
            </p:cNvPr>
            <p:cNvSpPr/>
            <p:nvPr/>
          </p:nvSpPr>
          <p:spPr>
            <a:xfrm>
              <a:off x="7004130" y="6082689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8" name="CustomShape 16">
              <a:extLst>
                <a:ext uri="{FF2B5EF4-FFF2-40B4-BE49-F238E27FC236}">
                  <a16:creationId xmlns:a16="http://schemas.microsoft.com/office/drawing/2014/main" id="{85507421-F431-A0DD-3A76-6768BCE62D0A}"/>
                </a:ext>
              </a:extLst>
            </p:cNvPr>
            <p:cNvSpPr/>
            <p:nvPr/>
          </p:nvSpPr>
          <p:spPr>
            <a:xfrm>
              <a:off x="7002621" y="5757664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9" name="CustomShape 17">
              <a:extLst>
                <a:ext uri="{FF2B5EF4-FFF2-40B4-BE49-F238E27FC236}">
                  <a16:creationId xmlns:a16="http://schemas.microsoft.com/office/drawing/2014/main" id="{18E2E30C-ACE5-85C7-7C64-1C0D7ABC855F}"/>
                </a:ext>
              </a:extLst>
            </p:cNvPr>
            <p:cNvSpPr/>
            <p:nvPr/>
          </p:nvSpPr>
          <p:spPr>
            <a:xfrm>
              <a:off x="7004130" y="5865002"/>
              <a:ext cx="353525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10" name="CustomShape 18">
              <a:extLst>
                <a:ext uri="{FF2B5EF4-FFF2-40B4-BE49-F238E27FC236}">
                  <a16:creationId xmlns:a16="http://schemas.microsoft.com/office/drawing/2014/main" id="{3D27D325-710A-B0A5-774B-285790AE485C}"/>
                </a:ext>
              </a:extLst>
            </p:cNvPr>
            <p:cNvSpPr/>
            <p:nvPr/>
          </p:nvSpPr>
          <p:spPr>
            <a:xfrm>
              <a:off x="7002621" y="5973845"/>
              <a:ext cx="354657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B10D37-6966-63CA-9814-AD4FC573BA23}"/>
              </a:ext>
            </a:extLst>
          </p:cNvPr>
          <p:cNvSpPr txBox="1"/>
          <p:nvPr/>
        </p:nvSpPr>
        <p:spPr>
          <a:xfrm>
            <a:off x="7002621" y="392012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3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A3E84-16A1-73E4-3BCF-720AD1EDC14E}"/>
              </a:ext>
            </a:extLst>
          </p:cNvPr>
          <p:cNvSpPr txBox="1"/>
          <p:nvPr/>
        </p:nvSpPr>
        <p:spPr>
          <a:xfrm>
            <a:off x="7501125" y="4546902"/>
            <a:ext cx="309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 File Helper Functions</a:t>
            </a:r>
            <a:endParaRPr lang="en-A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8704F-5606-81AF-4FC2-D75BCF339A42}"/>
              </a:ext>
            </a:extLst>
          </p:cNvPr>
          <p:cNvSpPr txBox="1"/>
          <p:nvPr/>
        </p:nvSpPr>
        <p:spPr>
          <a:xfrm>
            <a:off x="7501125" y="5271884"/>
            <a:ext cx="476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Working Set Structure &amp; Helper Functions</a:t>
            </a:r>
            <a:endParaRPr lang="en-A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3C8A2-FB75-4367-AA3B-9D16E0BA3092}"/>
              </a:ext>
            </a:extLst>
          </p:cNvPr>
          <p:cNvSpPr txBox="1"/>
          <p:nvPr/>
        </p:nvSpPr>
        <p:spPr>
          <a:xfrm>
            <a:off x="7501125" y="5903611"/>
            <a:ext cx="288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Ready-Made Commands </a:t>
            </a:r>
            <a:endParaRPr lang="en-AE" sz="2000" dirty="0"/>
          </a:p>
        </p:txBody>
      </p:sp>
      <p:pic>
        <p:nvPicPr>
          <p:cNvPr id="16" name="Picture 2" descr="22 Shell Unix Code Icon Images, Stock Photos, 3D objects ...">
            <a:extLst>
              <a:ext uri="{FF2B5EF4-FFF2-40B4-BE49-F238E27FC236}">
                <a16:creationId xmlns:a16="http://schemas.microsoft.com/office/drawing/2014/main" id="{232B7D3A-D921-083A-4E48-CE29F3D93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8"/>
          <a:stretch/>
        </p:blipFill>
        <p:spPr bwMode="auto">
          <a:xfrm>
            <a:off x="6996776" y="5860634"/>
            <a:ext cx="461459" cy="4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Fault Handler I</a:t>
            </a:r>
            <a:r>
              <a:rPr lang="en-US" dirty="0"/>
              <a:t>I: </a:t>
            </a:r>
            <a:r>
              <a:rPr lang="en-US" sz="4800" b="1" dirty="0"/>
              <a:t>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Page Fault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/>
        </p:nvGraphicFramePr>
        <p:xfrm>
          <a:off x="900419" y="2582192"/>
          <a:ext cx="1056572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page_fault_handler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kern/trap/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fault_handler.c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2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Fault: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an exception thrown by the processor (MMU) to indicate that: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table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exist in the main memory (i.e. new table). (see the following figure) </a:t>
            </a:r>
            <a:r>
              <a:rPr lang="en-US" sz="2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can’t be accessed due to either it’s not present in the main memory</a:t>
            </a:r>
            <a:endParaRPr lang="en-US" sz="20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A7B34-3433-CCE1-F69A-F0F604B4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74" y="3008961"/>
            <a:ext cx="8641317" cy="31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24691B-3124-09B2-BB04-86C39F3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Fault Handler I: </a:t>
            </a:r>
            <a:r>
              <a:rPr lang="en-US" sz="4800" b="1" dirty="0"/>
              <a:t>Introduction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0A49B-7A0E-72FE-33E8-BF88906E7A38}"/>
              </a:ext>
            </a:extLst>
          </p:cNvPr>
          <p:cNvGrpSpPr/>
          <p:nvPr/>
        </p:nvGrpSpPr>
        <p:grpSpPr>
          <a:xfrm>
            <a:off x="5194798" y="2913668"/>
            <a:ext cx="5457793" cy="3338140"/>
            <a:chOff x="5194798" y="2837468"/>
            <a:chExt cx="5457793" cy="3338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590E-7187-ED09-82E3-1FC7B12B9967}"/>
                </a:ext>
              </a:extLst>
            </p:cNvPr>
            <p:cNvSpPr/>
            <p:nvPr/>
          </p:nvSpPr>
          <p:spPr>
            <a:xfrm>
              <a:off x="5844619" y="2837468"/>
              <a:ext cx="4807972" cy="324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A0E95-B8C1-118D-E20B-7F4F59A53BBE}"/>
                </a:ext>
              </a:extLst>
            </p:cNvPr>
            <p:cNvSpPr/>
            <p:nvPr/>
          </p:nvSpPr>
          <p:spPr>
            <a:xfrm>
              <a:off x="5194798" y="5344452"/>
              <a:ext cx="931682" cy="83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860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Replac#1: </a:t>
            </a:r>
            <a:r>
              <a:rPr lang="en-US" b="1" dirty="0"/>
              <a:t>FIFO –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Treats allocated frames as a circular buffer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Pages are removed in round-robin style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Adv: </a:t>
            </a:r>
            <a:r>
              <a:rPr lang="en-US" sz="2400" b="1" dirty="0"/>
              <a:t>Simplest </a:t>
            </a:r>
            <a:r>
              <a:rPr lang="en-US" sz="2400" dirty="0"/>
              <a:t>to implement</a:t>
            </a:r>
          </a:p>
          <a:p>
            <a:pPr lvl="1"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DisAdv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first-loaded pages may be needed again very soon</a:t>
            </a:r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08CF8F-F643-2918-7E74-DA6332AB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45" r="9530" b="39810"/>
          <a:stretch>
            <a:fillRect/>
          </a:stretch>
        </p:blipFill>
        <p:spPr bwMode="auto">
          <a:xfrm>
            <a:off x="1549908" y="4323080"/>
            <a:ext cx="9153144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Replac#1: </a:t>
            </a:r>
            <a:r>
              <a:rPr lang="en-US" b="1" dirty="0"/>
              <a:t>FIFO – </a:t>
            </a:r>
            <a:r>
              <a:rPr lang="en-US" b="1" dirty="0">
                <a:solidFill>
                  <a:srgbClr val="FF0000"/>
                </a:solidFill>
              </a:rPr>
              <a:t>Data Structures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8130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Each environment has a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en-AE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WorkingSetElement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called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page_WS_list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that is initialized in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max size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is set in 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page_WS_max_size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 during the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(). </a:t>
            </a:r>
            <a:endParaRPr lang="en-AE" dirty="0">
              <a:solidFill>
                <a:prstClr val="black">
                  <a:lumMod val="75000"/>
                  <a:lumOff val="25000"/>
                </a:prst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page_last_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WS_element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" will point to either: </a:t>
            </a:r>
            <a:endParaRPr lang="en-AE" dirty="0">
              <a:solidFill>
                <a:prstClr val="black">
                  <a:lumMod val="75000"/>
                  <a:lumOff val="25000"/>
                </a:prst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next location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 the WS after the last set one If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list is full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solidFill>
                <a:prstClr val="black">
                  <a:lumMod val="75000"/>
                  <a:lumOff val="25000"/>
                </a:prst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000"/>
              </a:spcAft>
              <a:buClr>
                <a:srgbClr val="4F81BD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if the list is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not full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solidFill>
                <a:prstClr val="black">
                  <a:lumMod val="75000"/>
                  <a:lumOff val="25000"/>
                </a:prst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1DD613-95F3-C4B8-5036-EE9E252E2A20}"/>
              </a:ext>
            </a:extLst>
          </p:cNvPr>
          <p:cNvSpPr/>
          <p:nvPr/>
        </p:nvSpPr>
        <p:spPr>
          <a:xfrm>
            <a:off x="0" y="4941651"/>
            <a:ext cx="12191999" cy="1377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IMP. NOTE</a:t>
            </a:r>
            <a:r>
              <a:rPr lang="en-US" sz="2400" b="1" dirty="0"/>
              <a:t>: you should maintain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page_last_WS_element</a:t>
            </a:r>
            <a:r>
              <a:rPr lang="en-US" sz="2400" b="1" dirty="0"/>
              <a:t> &amp; </a:t>
            </a:r>
            <a:r>
              <a:rPr lang="en-US" sz="2400" b="1" dirty="0">
                <a:solidFill>
                  <a:srgbClr val="00B050"/>
                </a:solidFill>
              </a:rPr>
              <a:t>correct FIFO order </a:t>
            </a:r>
            <a:r>
              <a:rPr lang="en-US" sz="2400" b="1" dirty="0"/>
              <a:t>of the List in rest of code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page_fault_handler</a:t>
            </a:r>
            <a:r>
              <a:rPr lang="en-US" sz="2400" b="1" dirty="0"/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free_user_mem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sys_sbrk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400" b="1" dirty="0"/>
              <a:t>)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243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2798-B522-492C-95EB-DEDF30CD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Replac#2: </a:t>
            </a:r>
            <a:r>
              <a:rPr lang="en-NZ" b="1" dirty="0"/>
              <a:t>LRU – </a:t>
            </a:r>
            <a:r>
              <a:rPr lang="en-NZ" b="1" dirty="0">
                <a:solidFill>
                  <a:srgbClr val="FF0000"/>
                </a:solidFill>
              </a:rPr>
              <a:t>Idea#1</a:t>
            </a:r>
            <a:r>
              <a:rPr lang="en-NZ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608E-2543-4D51-BCE7-B650892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920"/>
            <a:ext cx="9494520" cy="42262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Replaces the page that has </a:t>
            </a:r>
            <a:r>
              <a:rPr lang="en-US" sz="2400" b="1" dirty="0"/>
              <a:t>not been referenced for the longest time.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Adv: </a:t>
            </a:r>
            <a:r>
              <a:rPr lang="en-US" sz="2000" b="1" dirty="0"/>
              <a:t>BEST </a:t>
            </a:r>
            <a:r>
              <a:rPr lang="en-US" sz="2000" dirty="0"/>
              <a:t>feasible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Probs: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/>
              <a:t>Difficult </a:t>
            </a:r>
            <a:r>
              <a:rPr lang="en-US" sz="2000" dirty="0"/>
              <a:t>to implement .. WHY?? 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HOW do you tag each page with the </a:t>
            </a:r>
            <a:r>
              <a:rPr lang="en-US" sz="1800" b="1" dirty="0"/>
              <a:t>time </a:t>
            </a:r>
            <a:r>
              <a:rPr lang="en-US" sz="1800" dirty="0"/>
              <a:t>of last </a:t>
            </a:r>
            <a:r>
              <a:rPr lang="en-US" sz="1800" b="1" dirty="0"/>
              <a:t>reference to be able to implement LRU</a:t>
            </a:r>
            <a:r>
              <a:rPr lang="en-US" sz="1800" dirty="0"/>
              <a:t>. 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A343-AB64-40FE-9E70-169FA33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CADCB8-6808-433A-BFD9-5A233FA6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765" r="9463" b="36562"/>
          <a:stretch>
            <a:fillRect/>
          </a:stretch>
        </p:blipFill>
        <p:spPr bwMode="auto">
          <a:xfrm>
            <a:off x="1513608" y="4160204"/>
            <a:ext cx="9164784" cy="212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34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Replac#2: </a:t>
            </a:r>
            <a:r>
              <a:rPr lang="en-NZ" b="1" dirty="0"/>
              <a:t>LRU – </a:t>
            </a:r>
            <a:r>
              <a:rPr lang="en-NZ" b="1" dirty="0">
                <a:solidFill>
                  <a:srgbClr val="FF0000"/>
                </a:solidFill>
              </a:rPr>
              <a:t>Idea#1</a:t>
            </a:r>
            <a:r>
              <a:rPr lang="en-NZ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70B-3146-4890-85A8-51773A1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9440"/>
            <a:ext cx="9570720" cy="4256724"/>
          </a:xfrm>
        </p:spPr>
        <p:txBody>
          <a:bodyPr>
            <a:normAutofit/>
          </a:bodyPr>
          <a:lstStyle/>
          <a:p>
            <a:r>
              <a:rPr lang="en-US" sz="2800" dirty="0"/>
              <a:t>So, how to implement LRU?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On each use, remove page from list and place at head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LRU page is at tail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A3F740-2C2C-4889-B5B9-444E8D625551}"/>
              </a:ext>
            </a:extLst>
          </p:cNvPr>
          <p:cNvGrpSpPr/>
          <p:nvPr/>
        </p:nvGrpSpPr>
        <p:grpSpPr>
          <a:xfrm>
            <a:off x="8173720" y="1869440"/>
            <a:ext cx="2171700" cy="1829427"/>
            <a:chOff x="6705600" y="1417638"/>
            <a:chExt cx="2171700" cy="1829427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AE26C3DB-EBF6-4511-9339-BB7590CE8369}"/>
                </a:ext>
              </a:extLst>
            </p:cNvPr>
            <p:cNvSpPr/>
            <p:nvPr/>
          </p:nvSpPr>
          <p:spPr>
            <a:xfrm>
              <a:off x="6847367" y="1417638"/>
              <a:ext cx="2029933" cy="719506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Use a list!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A52855-F301-472D-814D-A446F67B1C8C}"/>
                </a:ext>
              </a:extLst>
            </p:cNvPr>
            <p:cNvGrpSpPr/>
            <p:nvPr/>
          </p:nvGrpSpPr>
          <p:grpSpPr>
            <a:xfrm>
              <a:off x="6705600" y="2408037"/>
              <a:ext cx="914400" cy="305202"/>
              <a:chOff x="2640782" y="2280268"/>
              <a:chExt cx="914400" cy="305202"/>
            </a:xfrm>
          </p:grpSpPr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1E53AFE9-5364-4271-B105-F5043A53D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9751" y="2432869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61" name="Text Box 12">
                <a:extLst>
                  <a:ext uri="{FF2B5EF4-FFF2-40B4-BE49-F238E27FC236}">
                    <a16:creationId xmlns:a16="http://schemas.microsoft.com/office/drawing/2014/main" id="{4501EB62-E50A-4913-8F0D-ACC880B5F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782" y="2280268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0FEEBCE-624D-404E-BECE-270DC368A236}"/>
                </a:ext>
              </a:extLst>
            </p:cNvPr>
            <p:cNvGrpSpPr/>
            <p:nvPr/>
          </p:nvGrpSpPr>
          <p:grpSpPr>
            <a:xfrm>
              <a:off x="7755098" y="2726417"/>
              <a:ext cx="863220" cy="520648"/>
              <a:chOff x="3742061" y="2739969"/>
              <a:chExt cx="863220" cy="520648"/>
            </a:xfrm>
          </p:grpSpPr>
          <p:sp>
            <p:nvSpPr>
              <p:cNvPr id="58" name="Text Box 12">
                <a:extLst>
                  <a:ext uri="{FF2B5EF4-FFF2-40B4-BE49-F238E27FC236}">
                    <a16:creationId xmlns:a16="http://schemas.microsoft.com/office/drawing/2014/main" id="{13802D09-70A7-425B-87F2-FCD282CD4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061" y="2739972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683B80AB-2D6C-4896-A20B-065F6FA53E2C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4404083" y="2739969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441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Replac#2: </a:t>
            </a:r>
            <a:r>
              <a:rPr lang="en-NZ" b="1" dirty="0"/>
              <a:t>LRU – </a:t>
            </a:r>
            <a:r>
              <a:rPr lang="en-NZ" b="1" dirty="0">
                <a:solidFill>
                  <a:srgbClr val="FF0000"/>
                </a:solidFill>
              </a:rPr>
              <a:t>Idea#1</a:t>
            </a:r>
            <a:r>
              <a:rPr lang="en-NZ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70B-3146-4890-85A8-51773A1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737360"/>
            <a:ext cx="8229600" cy="512032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Example - If we have the following references: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2: 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sz="2000" dirty="0"/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6: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highlight>
                  <a:srgbClr val="FFFF00"/>
                </a:highlight>
                <a:ea typeface="굴림" panose="020B0600000101010101" pitchFamily="34" charset="-127"/>
              </a:rPr>
              <a:t>ACCESS</a:t>
            </a:r>
            <a:r>
              <a:rPr lang="en-US" altLang="ko-KR" sz="1600" dirty="0">
                <a:ea typeface="굴림" panose="020B0600000101010101" pitchFamily="34" charset="-127"/>
              </a:rPr>
              <a:t> already</a:t>
            </a:r>
            <a:br>
              <a:rPr lang="en-US" altLang="ko-KR" sz="1600" dirty="0">
                <a:ea typeface="굴림" panose="020B0600000101010101" pitchFamily="34" charset="-127"/>
              </a:rPr>
            </a:br>
            <a:r>
              <a:rPr lang="en-US" altLang="ko-KR" sz="1600" dirty="0">
                <a:ea typeface="굴림" panose="020B0600000101010101" pitchFamily="34" charset="-127"/>
              </a:rPr>
              <a:t>Existing page)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A502C1-B9DC-4013-94FB-9A071620BDFA}"/>
              </a:ext>
            </a:extLst>
          </p:cNvPr>
          <p:cNvGrpSpPr/>
          <p:nvPr/>
        </p:nvGrpSpPr>
        <p:grpSpPr>
          <a:xfrm>
            <a:off x="2794000" y="2073009"/>
            <a:ext cx="1629150" cy="993909"/>
            <a:chOff x="116186" y="3123798"/>
            <a:chExt cx="1629150" cy="9939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D0E6CB-F65D-496C-B633-E7EE7D1AAE90}"/>
                </a:ext>
              </a:extLst>
            </p:cNvPr>
            <p:cNvGrpSpPr/>
            <p:nvPr/>
          </p:nvGrpSpPr>
          <p:grpSpPr>
            <a:xfrm>
              <a:off x="116186" y="3123798"/>
              <a:ext cx="950614" cy="305202"/>
              <a:chOff x="116186" y="3390043"/>
              <a:chExt cx="950614" cy="305202"/>
            </a:xfrm>
          </p:grpSpPr>
          <p:sp>
            <p:nvSpPr>
              <p:cNvPr id="42" name="Line 11">
                <a:extLst>
                  <a:ext uri="{FF2B5EF4-FFF2-40B4-BE49-F238E27FC236}">
                    <a16:creationId xmlns:a16="http://schemas.microsoft.com/office/drawing/2014/main" id="{A71CF779-2A1E-447C-B8B7-3C4DA5C63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369" y="3581400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43" name="Text Box 12">
                <a:extLst>
                  <a:ext uri="{FF2B5EF4-FFF2-40B4-BE49-F238E27FC236}">
                    <a16:creationId xmlns:a16="http://schemas.microsoft.com/office/drawing/2014/main" id="{590B5ABD-0578-4EEE-B101-65AEFC46F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186" y="3390043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30A24D-7019-4396-9637-E414203A427E}"/>
                </a:ext>
              </a:extLst>
            </p:cNvPr>
            <p:cNvGrpSpPr/>
            <p:nvPr/>
          </p:nvGrpSpPr>
          <p:grpSpPr>
            <a:xfrm>
              <a:off x="543047" y="3597059"/>
              <a:ext cx="863220" cy="520648"/>
              <a:chOff x="594828" y="4004625"/>
              <a:chExt cx="863220" cy="520648"/>
            </a:xfrm>
          </p:grpSpPr>
          <p:sp>
            <p:nvSpPr>
              <p:cNvPr id="45" name="Text Box 12">
                <a:extLst>
                  <a:ext uri="{FF2B5EF4-FFF2-40B4-BE49-F238E27FC236}">
                    <a16:creationId xmlns:a16="http://schemas.microsoft.com/office/drawing/2014/main" id="{7DC18D2C-4C7E-4FBB-AACD-9311D570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828" y="4004628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A26E630A-4DFF-4E89-B7B1-093CCBB65233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 flipV="1">
                <a:off x="1256850" y="4004625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3DBF7C1-E665-4859-9FF6-E938D5C72B1D}"/>
                </a:ext>
              </a:extLst>
            </p:cNvPr>
            <p:cNvSpPr/>
            <p:nvPr/>
          </p:nvSpPr>
          <p:spPr>
            <a:xfrm>
              <a:off x="1135736" y="3123798"/>
              <a:ext cx="609600" cy="4762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ABB7E4-1BA4-4ADB-9D97-B6B9EFB5AE03}"/>
              </a:ext>
            </a:extLst>
          </p:cNvPr>
          <p:cNvGrpSpPr/>
          <p:nvPr/>
        </p:nvGrpSpPr>
        <p:grpSpPr>
          <a:xfrm>
            <a:off x="2636428" y="3179116"/>
            <a:ext cx="2595972" cy="1048409"/>
            <a:chOff x="2085206" y="3035287"/>
            <a:chExt cx="2595972" cy="1048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7C00DE-086D-4749-ADBB-E3AE7C2BED21}"/>
                </a:ext>
              </a:extLst>
            </p:cNvPr>
            <p:cNvGrpSpPr/>
            <p:nvPr/>
          </p:nvGrpSpPr>
          <p:grpSpPr>
            <a:xfrm>
              <a:off x="2085206" y="3035287"/>
              <a:ext cx="2595972" cy="1048409"/>
              <a:chOff x="2085206" y="3035287"/>
              <a:chExt cx="2595972" cy="1048409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FA6B00A-1539-4692-AEAD-DD7DFE97AB4D}"/>
                  </a:ext>
                </a:extLst>
              </p:cNvPr>
              <p:cNvSpPr/>
              <p:nvPr/>
            </p:nvSpPr>
            <p:spPr>
              <a:xfrm>
                <a:off x="3048000" y="3048000"/>
                <a:ext cx="609600" cy="4762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2CFD92-36CF-4280-99C4-1132886C73D5}"/>
                  </a:ext>
                </a:extLst>
              </p:cNvPr>
              <p:cNvGrpSpPr/>
              <p:nvPr/>
            </p:nvGrpSpPr>
            <p:grpSpPr>
              <a:xfrm>
                <a:off x="2085206" y="3035287"/>
                <a:ext cx="2595972" cy="1048409"/>
                <a:chOff x="116186" y="3038257"/>
                <a:chExt cx="2595972" cy="104840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ADB08E1-1F44-49B9-8502-7E621196F3F5}"/>
                    </a:ext>
                  </a:extLst>
                </p:cNvPr>
                <p:cNvGrpSpPr/>
                <p:nvPr/>
              </p:nvGrpSpPr>
              <p:grpSpPr>
                <a:xfrm>
                  <a:off x="116186" y="3123798"/>
                  <a:ext cx="950614" cy="305202"/>
                  <a:chOff x="116186" y="3390043"/>
                  <a:chExt cx="950614" cy="305202"/>
                </a:xfrm>
              </p:grpSpPr>
              <p:sp>
                <p:nvSpPr>
                  <p:cNvPr id="35" name="Line 11">
                    <a:extLst>
                      <a:ext uri="{FF2B5EF4-FFF2-40B4-BE49-F238E27FC236}">
                        <a16:creationId xmlns:a16="http://schemas.microsoft.com/office/drawing/2014/main" id="{09D1F43C-4C5A-4DEA-9E3E-835858AB5D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369" y="3581400"/>
                    <a:ext cx="35543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12">
                    <a:extLst>
                      <a:ext uri="{FF2B5EF4-FFF2-40B4-BE49-F238E27FC236}">
                        <a16:creationId xmlns:a16="http://schemas.microsoft.com/office/drawing/2014/main" id="{52DFED0A-55F5-4169-9EBF-9BB521D107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186" y="3390043"/>
                    <a:ext cx="626755" cy="305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Head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3DE4B37-0DEE-48D9-A49B-3A32F8C20C10}"/>
                    </a:ext>
                  </a:extLst>
                </p:cNvPr>
                <p:cNvGrpSpPr/>
                <p:nvPr/>
              </p:nvGrpSpPr>
              <p:grpSpPr>
                <a:xfrm>
                  <a:off x="1428849" y="3566018"/>
                  <a:ext cx="863220" cy="520648"/>
                  <a:chOff x="1480630" y="3973584"/>
                  <a:chExt cx="863220" cy="520648"/>
                </a:xfrm>
              </p:grpSpPr>
              <p:sp>
                <p:nvSpPr>
                  <p:cNvPr id="33" name="Text Box 12">
                    <a:extLst>
                      <a:ext uri="{FF2B5EF4-FFF2-40B4-BE49-F238E27FC236}">
                        <a16:creationId xmlns:a16="http://schemas.microsoft.com/office/drawing/2014/main" id="{8599F95A-0F16-4458-B8E6-EDE3506066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0630" y="3973587"/>
                    <a:ext cx="662022" cy="5206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Tail </a:t>
                    </a:r>
                    <a:br>
                      <a:rPr lang="en-US" altLang="ko-KR" sz="1400" dirty="0">
                        <a:ea typeface="굴림" panose="020B0600000101010101" pitchFamily="34" charset="-127"/>
                      </a:rPr>
                    </a:br>
                    <a:r>
                      <a:rPr lang="en-US" altLang="ko-KR" sz="1400" dirty="0">
                        <a:ea typeface="굴림" panose="020B0600000101010101" pitchFamily="34" charset="-127"/>
                      </a:rPr>
                      <a:t>(LRU)</a:t>
                    </a:r>
                  </a:p>
                </p:txBody>
              </p:sp>
              <p:cxnSp>
                <p:nvCxnSpPr>
                  <p:cNvPr id="34" name="Connector: Elbow 33">
                    <a:extLst>
                      <a:ext uri="{FF2B5EF4-FFF2-40B4-BE49-F238E27FC236}">
                        <a16:creationId xmlns:a16="http://schemas.microsoft.com/office/drawing/2014/main" id="{EEED8A16-9E29-4C88-8117-76CAE3221D49}"/>
                      </a:ext>
                    </a:extLst>
                  </p:cNvPr>
                  <p:cNvCxnSpPr>
                    <a:cxnSpLocks/>
                    <a:stCxn id="33" idx="3"/>
                  </p:cNvCxnSpPr>
                  <p:nvPr/>
                </p:nvCxnSpPr>
                <p:spPr>
                  <a:xfrm flipV="1">
                    <a:off x="2142652" y="3973584"/>
                    <a:ext cx="201198" cy="260326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3D0668A1-2874-4254-A6D7-707DE9479F4B}"/>
                    </a:ext>
                  </a:extLst>
                </p:cNvPr>
                <p:cNvSpPr/>
                <p:nvPr/>
              </p:nvSpPr>
              <p:spPr>
                <a:xfrm>
                  <a:off x="2102558" y="3038257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</a:p>
              </p:txBody>
            </p:sp>
          </p:grpSp>
        </p:grp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E2223735-F493-4D34-93DB-F1481D4F9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460" y="3312185"/>
              <a:ext cx="3554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21BA6C-AA00-4F80-B79D-17CBCB196F04}"/>
              </a:ext>
            </a:extLst>
          </p:cNvPr>
          <p:cNvGrpSpPr/>
          <p:nvPr/>
        </p:nvGrpSpPr>
        <p:grpSpPr>
          <a:xfrm>
            <a:off x="2584898" y="4465320"/>
            <a:ext cx="3257103" cy="1026060"/>
            <a:chOff x="1924497" y="4191000"/>
            <a:chExt cx="3257103" cy="10260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1C2350-D200-48E3-A31E-88224C8948AF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86D0627-7C34-4D43-AF4A-CB34ED2497CE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4669D22A-4483-42F3-B710-D481ADEEB99C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P1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F2691AA-A165-448B-9790-60B53C998D2A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CE33A88-5E93-41FA-A0B2-217E8E8EE59F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71" name="Line 11">
                      <a:extLst>
                        <a:ext uri="{FF2B5EF4-FFF2-40B4-BE49-F238E27FC236}">
                          <a16:creationId xmlns:a16="http://schemas.microsoft.com/office/drawing/2014/main" id="{3564971E-A5D9-40AC-90ED-52F4B609E0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Text Box 12">
                      <a:extLst>
                        <a:ext uri="{FF2B5EF4-FFF2-40B4-BE49-F238E27FC236}">
                          <a16:creationId xmlns:a16="http://schemas.microsoft.com/office/drawing/2014/main" id="{5B0849D0-E710-4BE3-AEBB-277C01F9A8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38C8FB17-BABE-42DD-B09A-A185E9038AA0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69" name="Text Box 12">
                      <a:extLst>
                        <a:ext uri="{FF2B5EF4-FFF2-40B4-BE49-F238E27FC236}">
                          <a16:creationId xmlns:a16="http://schemas.microsoft.com/office/drawing/2014/main" id="{2A1D87C2-F0B2-4FBB-9AA6-0309173922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70" name="Connector: Elbow 69">
                      <a:extLst>
                        <a:ext uri="{FF2B5EF4-FFF2-40B4-BE49-F238E27FC236}">
                          <a16:creationId xmlns:a16="http://schemas.microsoft.com/office/drawing/2014/main" id="{D1D3F482-AD13-4AD7-96A7-5BA788814110}"/>
                        </a:ext>
                      </a:extLst>
                    </p:cNvPr>
                    <p:cNvCxnSpPr>
                      <a:cxnSpLocks/>
                      <a:stCxn id="69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491D3729-7465-4004-856A-49B5C27C0CBB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FCF40A5-14AB-4DFE-AE11-EE12C16DB0E6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P6</a:t>
                </a:r>
              </a:p>
            </p:txBody>
          </p:sp>
          <p:sp>
            <p:nvSpPr>
              <p:cNvPr id="74" name="Line 11">
                <a:extLst>
                  <a:ext uri="{FF2B5EF4-FFF2-40B4-BE49-F238E27FC236}">
                    <a16:creationId xmlns:a16="http://schemas.microsoft.com/office/drawing/2014/main" id="{2214C4B8-9451-46AA-A426-FC4605140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F906C160-15ED-4CD0-BF69-CEEE4A87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2FA9A7-925B-48FF-BABC-446159D47351}"/>
              </a:ext>
            </a:extLst>
          </p:cNvPr>
          <p:cNvGrpSpPr/>
          <p:nvPr/>
        </p:nvGrpSpPr>
        <p:grpSpPr>
          <a:xfrm>
            <a:off x="2563591" y="5684806"/>
            <a:ext cx="2267177" cy="1070421"/>
            <a:chOff x="2914423" y="4146639"/>
            <a:chExt cx="2267177" cy="107042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B559410-C9A7-48C5-BDC1-81534AD50A6A}"/>
                </a:ext>
              </a:extLst>
            </p:cNvPr>
            <p:cNvGrpSpPr/>
            <p:nvPr/>
          </p:nvGrpSpPr>
          <p:grpSpPr>
            <a:xfrm>
              <a:off x="2914423" y="4146639"/>
              <a:ext cx="2267177" cy="1070421"/>
              <a:chOff x="2914423" y="4172869"/>
              <a:chExt cx="2267177" cy="1070421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2FA32CD-B526-40D3-BE13-A8D532D221E8}"/>
                  </a:ext>
                </a:extLst>
              </p:cNvPr>
              <p:cNvGrpSpPr/>
              <p:nvPr/>
            </p:nvGrpSpPr>
            <p:grpSpPr>
              <a:xfrm>
                <a:off x="2914423" y="4202914"/>
                <a:ext cx="2267177" cy="1040376"/>
                <a:chOff x="1106112" y="3077396"/>
                <a:chExt cx="2267177" cy="1040376"/>
              </a:xfrm>
            </p:grpSpPr>
            <p:sp>
              <p:nvSpPr>
                <p:cNvPr id="105" name="Text Box 12">
                  <a:extLst>
                    <a:ext uri="{FF2B5EF4-FFF2-40B4-BE49-F238E27FC236}">
                      <a16:creationId xmlns:a16="http://schemas.microsoft.com/office/drawing/2014/main" id="{E3068207-BB86-4BEA-978D-755F07FE2F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6112" y="3146989"/>
                  <a:ext cx="626755" cy="305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400" dirty="0">
                      <a:ea typeface="굴림" panose="020B0600000101010101" pitchFamily="34" charset="-127"/>
                    </a:rPr>
                    <a:t>Head</a:t>
                  </a:r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2429E62-DD80-4083-BD49-0FA00B6BCEC6}"/>
                    </a:ext>
                  </a:extLst>
                </p:cNvPr>
                <p:cNvGrpSpPr/>
                <p:nvPr/>
              </p:nvGrpSpPr>
              <p:grpSpPr>
                <a:xfrm>
                  <a:off x="2205435" y="3597124"/>
                  <a:ext cx="863220" cy="520648"/>
                  <a:chOff x="2257216" y="4004690"/>
                  <a:chExt cx="863220" cy="520648"/>
                </a:xfrm>
              </p:grpSpPr>
              <p:sp>
                <p:nvSpPr>
                  <p:cNvPr id="102" name="Text Box 12">
                    <a:extLst>
                      <a:ext uri="{FF2B5EF4-FFF2-40B4-BE49-F238E27FC236}">
                        <a16:creationId xmlns:a16="http://schemas.microsoft.com/office/drawing/2014/main" id="{D99674EA-9BF9-4066-BAF8-472D5C9F22D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216" y="4004693"/>
                    <a:ext cx="662022" cy="5206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Tail </a:t>
                    </a:r>
                    <a:br>
                      <a:rPr lang="en-US" altLang="ko-KR" sz="1400" dirty="0">
                        <a:ea typeface="굴림" panose="020B0600000101010101" pitchFamily="34" charset="-127"/>
                      </a:rPr>
                    </a:br>
                    <a:r>
                      <a:rPr lang="en-US" altLang="ko-KR" sz="1400" dirty="0">
                        <a:ea typeface="굴림" panose="020B0600000101010101" pitchFamily="34" charset="-127"/>
                      </a:rPr>
                      <a:t>(LRU)</a:t>
                    </a:r>
                  </a:p>
                </p:txBody>
              </p:sp>
              <p:cxnSp>
                <p:nvCxnSpPr>
                  <p:cNvPr id="103" name="Connector: Elbow 102">
                    <a:extLst>
                      <a:ext uri="{FF2B5EF4-FFF2-40B4-BE49-F238E27FC236}">
                        <a16:creationId xmlns:a16="http://schemas.microsoft.com/office/drawing/2014/main" id="{DBAA84F3-FC61-4956-B549-D0E503658853}"/>
                      </a:ext>
                    </a:extLst>
                  </p:cNvPr>
                  <p:cNvCxnSpPr>
                    <a:cxnSpLocks/>
                    <a:stCxn id="102" idx="3"/>
                  </p:cNvCxnSpPr>
                  <p:nvPr/>
                </p:nvCxnSpPr>
                <p:spPr>
                  <a:xfrm flipV="1">
                    <a:off x="2919238" y="4004690"/>
                    <a:ext cx="201198" cy="260326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178593FD-62F3-46B8-873B-C616AEA945C9}"/>
                    </a:ext>
                  </a:extLst>
                </p:cNvPr>
                <p:cNvSpPr/>
                <p:nvPr/>
              </p:nvSpPr>
              <p:spPr>
                <a:xfrm>
                  <a:off x="2763689" y="3077396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</a:p>
              </p:txBody>
            </p:sp>
          </p:grp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E4144EC-D962-4F20-B201-B6AE7205E0A6}"/>
                  </a:ext>
                </a:extLst>
              </p:cNvPr>
              <p:cNvSpPr/>
              <p:nvPr/>
            </p:nvSpPr>
            <p:spPr>
              <a:xfrm>
                <a:off x="3724036" y="4172869"/>
                <a:ext cx="609600" cy="47628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P6</a:t>
                </a:r>
              </a:p>
            </p:txBody>
          </p:sp>
          <p:sp>
            <p:nvSpPr>
              <p:cNvPr id="96" name="Line 11">
                <a:extLst>
                  <a:ext uri="{FF2B5EF4-FFF2-40B4-BE49-F238E27FC236}">
                    <a16:creationId xmlns:a16="http://schemas.microsoft.com/office/drawing/2014/main" id="{834C63C8-B0DE-4C3E-A547-92233D6B1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7630C7F6-AB42-438A-9B40-94E2E02DD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ED5FC5-8A3F-4516-BE23-945C06C28B55}"/>
              </a:ext>
            </a:extLst>
          </p:cNvPr>
          <p:cNvSpPr/>
          <p:nvPr/>
        </p:nvSpPr>
        <p:spPr>
          <a:xfrm>
            <a:off x="4970702" y="5840994"/>
            <a:ext cx="381000" cy="224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5230A6-E15F-4F48-92D8-FAC5402D255A}"/>
              </a:ext>
            </a:extLst>
          </p:cNvPr>
          <p:cNvGrpSpPr/>
          <p:nvPr/>
        </p:nvGrpSpPr>
        <p:grpSpPr>
          <a:xfrm>
            <a:off x="5436768" y="5736459"/>
            <a:ext cx="3257103" cy="1026060"/>
            <a:chOff x="1924497" y="4191000"/>
            <a:chExt cx="3257103" cy="102606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8651BF3-F866-4DD8-8283-8553285420C2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6E110A6-E2FF-4A29-A280-DDBA44B2E172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02DAE8E3-2698-4F70-8965-4AC6D8E2969A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P6</a:t>
                  </a: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DE8E67CE-9CC7-4947-8CCF-904BDB7C0405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8477A5F-7A1A-4EA8-803F-131F4197B47C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130" name="Line 11">
                      <a:extLst>
                        <a:ext uri="{FF2B5EF4-FFF2-40B4-BE49-F238E27FC236}">
                          <a16:creationId xmlns:a16="http://schemas.microsoft.com/office/drawing/2014/main" id="{45B9C68F-7757-4F33-A36E-7919DB4D18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Text Box 12">
                      <a:extLst>
                        <a:ext uri="{FF2B5EF4-FFF2-40B4-BE49-F238E27FC236}">
                          <a16:creationId xmlns:a16="http://schemas.microsoft.com/office/drawing/2014/main" id="{E4E28906-444E-4D23-A1BC-F26C979EBF3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E612E9B-0F25-4142-99BF-4CC1E7A917B2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128" name="Text Box 12">
                      <a:extLst>
                        <a:ext uri="{FF2B5EF4-FFF2-40B4-BE49-F238E27FC236}">
                          <a16:creationId xmlns:a16="http://schemas.microsoft.com/office/drawing/2014/main" id="{AA7C2FD2-0717-4D91-910C-6AA817B4E5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129" name="Connector: Elbow 128">
                      <a:extLst>
                        <a:ext uri="{FF2B5EF4-FFF2-40B4-BE49-F238E27FC236}">
                          <a16:creationId xmlns:a16="http://schemas.microsoft.com/office/drawing/2014/main" id="{DC20D8B5-3D2D-459D-A722-46AD27088349}"/>
                        </a:ext>
                      </a:extLst>
                    </p:cNvPr>
                    <p:cNvCxnSpPr>
                      <a:cxnSpLocks/>
                      <a:stCxn id="128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A0CB4A9F-5C03-4C4F-9117-BD1716A9ACA0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48DB9E8-4C3B-42BC-9E34-25D7D50CB56E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122" name="Line 11">
                <a:extLst>
                  <a:ext uri="{FF2B5EF4-FFF2-40B4-BE49-F238E27FC236}">
                    <a16:creationId xmlns:a16="http://schemas.microsoft.com/office/drawing/2014/main" id="{2546EF35-8D61-4B65-9180-2DAB39928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19" name="Line 11">
              <a:extLst>
                <a:ext uri="{FF2B5EF4-FFF2-40B4-BE49-F238E27FC236}">
                  <a16:creationId xmlns:a16="http://schemas.microsoft.com/office/drawing/2014/main" id="{D18CB659-2C50-4382-9591-F98E0E9A7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795DA1-3E87-4CDE-BCDE-2D0CEA4CF823}"/>
              </a:ext>
            </a:extLst>
          </p:cNvPr>
          <p:cNvSpPr/>
          <p:nvPr/>
        </p:nvSpPr>
        <p:spPr>
          <a:xfrm>
            <a:off x="6146800" y="3655400"/>
            <a:ext cx="4927600" cy="15719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FF0000"/>
                </a:solidFill>
              </a:rPr>
              <a:t>Problems?</a:t>
            </a:r>
          </a:p>
          <a:p>
            <a:pPr marL="169863" indent="-169863">
              <a:buFont typeface="Arial" panose="020B0604020202020204" pitchFamily="34" charset="0"/>
              <a:buChar char="•"/>
              <a:tabLst>
                <a:tab pos="233363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Need to know immediately when each page used so that can change position in list…</a:t>
            </a:r>
          </a:p>
        </p:txBody>
      </p:sp>
      <p:pic>
        <p:nvPicPr>
          <p:cNvPr id="132" name="Picture 17">
            <a:extLst>
              <a:ext uri="{FF2B5EF4-FFF2-40B4-BE49-F238E27FC236}">
                <a16:creationId xmlns:a16="http://schemas.microsoft.com/office/drawing/2014/main" id="{AFB8B2ED-4D41-4829-A589-DCEB6E74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398" y="3066918"/>
            <a:ext cx="980005" cy="98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8287AE-846D-80C8-9392-F24E4C4357B8}"/>
              </a:ext>
            </a:extLst>
          </p:cNvPr>
          <p:cNvGrpSpPr/>
          <p:nvPr/>
        </p:nvGrpSpPr>
        <p:grpSpPr>
          <a:xfrm>
            <a:off x="8173720" y="1869440"/>
            <a:ext cx="2171700" cy="1829427"/>
            <a:chOff x="6705600" y="1417638"/>
            <a:chExt cx="2171700" cy="1829427"/>
          </a:xfrm>
        </p:grpSpPr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88D48090-3E7C-AA79-DEB3-B0D5EB553476}"/>
                </a:ext>
              </a:extLst>
            </p:cNvPr>
            <p:cNvSpPr/>
            <p:nvPr/>
          </p:nvSpPr>
          <p:spPr>
            <a:xfrm>
              <a:off x="6847367" y="1417638"/>
              <a:ext cx="2029933" cy="719506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Use a list!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BEBC45-C93E-52F4-05FF-DF18823AEAC5}"/>
                </a:ext>
              </a:extLst>
            </p:cNvPr>
            <p:cNvGrpSpPr/>
            <p:nvPr/>
          </p:nvGrpSpPr>
          <p:grpSpPr>
            <a:xfrm>
              <a:off x="6705600" y="2408037"/>
              <a:ext cx="914400" cy="305202"/>
              <a:chOff x="2640782" y="2280268"/>
              <a:chExt cx="914400" cy="305202"/>
            </a:xfrm>
          </p:grpSpPr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E49DCB64-7890-9253-809F-3A0EEC255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9751" y="2432869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AAFD23CC-2A36-FBC5-7379-7888737A3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782" y="2280268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A0DC5-DEC3-F726-02F3-B45C5451D7C9}"/>
                </a:ext>
              </a:extLst>
            </p:cNvPr>
            <p:cNvGrpSpPr/>
            <p:nvPr/>
          </p:nvGrpSpPr>
          <p:grpSpPr>
            <a:xfrm>
              <a:off x="7755098" y="2726417"/>
              <a:ext cx="863220" cy="520648"/>
              <a:chOff x="3742061" y="2739969"/>
              <a:chExt cx="863220" cy="520648"/>
            </a:xfrm>
          </p:grpSpPr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BB64B00C-C31F-47E6-6F15-66070101E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061" y="2739972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0BE01166-5903-63CA-E671-71365C3962D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4404083" y="2739969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52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Fault Handler II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FIFO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Approx. LRU Replacement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BSD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9B1E-083E-9CB5-3310-105FF2675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949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Replac#2: </a:t>
            </a:r>
            <a:r>
              <a:rPr lang="en-NZ" b="1" dirty="0"/>
              <a:t>LRU – </a:t>
            </a:r>
            <a:r>
              <a:rPr lang="en-NZ" b="1" dirty="0">
                <a:solidFill>
                  <a:srgbClr val="FF0000"/>
                </a:solidFill>
              </a:rPr>
              <a:t>Idea#1</a:t>
            </a:r>
            <a:r>
              <a:rPr lang="en-NZ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70B-3146-4890-85A8-51773A1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1761726"/>
            <a:ext cx="9824720" cy="51365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So, to implement LRU with know immediately when each page used: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2: 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sz="2000" dirty="0"/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6: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highlight>
                  <a:srgbClr val="FFFF00"/>
                </a:highlight>
                <a:ea typeface="굴림" panose="020B0600000101010101" pitchFamily="34" charset="-127"/>
              </a:rPr>
              <a:t>ACCESS</a:t>
            </a:r>
            <a:r>
              <a:rPr lang="en-US" altLang="ko-KR" sz="1600" dirty="0">
                <a:ea typeface="굴림" panose="020B0600000101010101" pitchFamily="34" charset="-127"/>
              </a:rPr>
              <a:t> already</a:t>
            </a:r>
            <a:br>
              <a:rPr lang="en-US" altLang="ko-KR" sz="1600" dirty="0">
                <a:ea typeface="굴림" panose="020B0600000101010101" pitchFamily="34" charset="-127"/>
              </a:rPr>
            </a:br>
            <a:r>
              <a:rPr lang="en-US" altLang="ko-KR" sz="1600" dirty="0">
                <a:ea typeface="굴림" panose="020B0600000101010101" pitchFamily="34" charset="-127"/>
              </a:rPr>
              <a:t>Existing page)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A502C1-B9DC-4013-94FB-9A071620BDFA}"/>
              </a:ext>
            </a:extLst>
          </p:cNvPr>
          <p:cNvGrpSpPr/>
          <p:nvPr/>
        </p:nvGrpSpPr>
        <p:grpSpPr>
          <a:xfrm>
            <a:off x="2763520" y="2113649"/>
            <a:ext cx="1629150" cy="993909"/>
            <a:chOff x="116186" y="3123798"/>
            <a:chExt cx="1629150" cy="9939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D0E6CB-F65D-496C-B633-E7EE7D1AAE90}"/>
                </a:ext>
              </a:extLst>
            </p:cNvPr>
            <p:cNvGrpSpPr/>
            <p:nvPr/>
          </p:nvGrpSpPr>
          <p:grpSpPr>
            <a:xfrm>
              <a:off x="116186" y="3123798"/>
              <a:ext cx="950614" cy="305202"/>
              <a:chOff x="116186" y="3390043"/>
              <a:chExt cx="950614" cy="305202"/>
            </a:xfrm>
          </p:grpSpPr>
          <p:sp>
            <p:nvSpPr>
              <p:cNvPr id="42" name="Line 11">
                <a:extLst>
                  <a:ext uri="{FF2B5EF4-FFF2-40B4-BE49-F238E27FC236}">
                    <a16:creationId xmlns:a16="http://schemas.microsoft.com/office/drawing/2014/main" id="{A71CF779-2A1E-447C-B8B7-3C4DA5C63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369" y="3581400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43" name="Text Box 12">
                <a:extLst>
                  <a:ext uri="{FF2B5EF4-FFF2-40B4-BE49-F238E27FC236}">
                    <a16:creationId xmlns:a16="http://schemas.microsoft.com/office/drawing/2014/main" id="{590B5ABD-0578-4EEE-B101-65AEFC46F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186" y="3390043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30A24D-7019-4396-9637-E414203A427E}"/>
                </a:ext>
              </a:extLst>
            </p:cNvPr>
            <p:cNvGrpSpPr/>
            <p:nvPr/>
          </p:nvGrpSpPr>
          <p:grpSpPr>
            <a:xfrm>
              <a:off x="543047" y="3597059"/>
              <a:ext cx="863220" cy="520648"/>
              <a:chOff x="594828" y="4004625"/>
              <a:chExt cx="863220" cy="520648"/>
            </a:xfrm>
          </p:grpSpPr>
          <p:sp>
            <p:nvSpPr>
              <p:cNvPr id="45" name="Text Box 12">
                <a:extLst>
                  <a:ext uri="{FF2B5EF4-FFF2-40B4-BE49-F238E27FC236}">
                    <a16:creationId xmlns:a16="http://schemas.microsoft.com/office/drawing/2014/main" id="{7DC18D2C-4C7E-4FBB-AACD-9311D570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828" y="4004628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A26E630A-4DFF-4E89-B7B1-093CCBB65233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 flipV="1">
                <a:off x="1256850" y="4004625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3DBF7C1-E665-4859-9FF6-E938D5C72B1D}"/>
                </a:ext>
              </a:extLst>
            </p:cNvPr>
            <p:cNvSpPr/>
            <p:nvPr/>
          </p:nvSpPr>
          <p:spPr>
            <a:xfrm>
              <a:off x="1135736" y="3123798"/>
              <a:ext cx="609600" cy="4762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ABB7E4-1BA4-4ADB-9D97-B6B9EFB5AE03}"/>
              </a:ext>
            </a:extLst>
          </p:cNvPr>
          <p:cNvGrpSpPr/>
          <p:nvPr/>
        </p:nvGrpSpPr>
        <p:grpSpPr>
          <a:xfrm>
            <a:off x="2605948" y="3219756"/>
            <a:ext cx="2595972" cy="1048409"/>
            <a:chOff x="2085206" y="3035287"/>
            <a:chExt cx="2595972" cy="1048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7C00DE-086D-4749-ADBB-E3AE7C2BED21}"/>
                </a:ext>
              </a:extLst>
            </p:cNvPr>
            <p:cNvGrpSpPr/>
            <p:nvPr/>
          </p:nvGrpSpPr>
          <p:grpSpPr>
            <a:xfrm>
              <a:off x="2085206" y="3035287"/>
              <a:ext cx="2595972" cy="1048409"/>
              <a:chOff x="2085206" y="3035287"/>
              <a:chExt cx="2595972" cy="1048409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FA6B00A-1539-4692-AEAD-DD7DFE97AB4D}"/>
                  </a:ext>
                </a:extLst>
              </p:cNvPr>
              <p:cNvSpPr/>
              <p:nvPr/>
            </p:nvSpPr>
            <p:spPr>
              <a:xfrm>
                <a:off x="3048000" y="3048000"/>
                <a:ext cx="609600" cy="4762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2CFD92-36CF-4280-99C4-1132886C73D5}"/>
                  </a:ext>
                </a:extLst>
              </p:cNvPr>
              <p:cNvGrpSpPr/>
              <p:nvPr/>
            </p:nvGrpSpPr>
            <p:grpSpPr>
              <a:xfrm>
                <a:off x="2085206" y="3035287"/>
                <a:ext cx="2595972" cy="1048409"/>
                <a:chOff x="116186" y="3038257"/>
                <a:chExt cx="2595972" cy="104840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ADB08E1-1F44-49B9-8502-7E621196F3F5}"/>
                    </a:ext>
                  </a:extLst>
                </p:cNvPr>
                <p:cNvGrpSpPr/>
                <p:nvPr/>
              </p:nvGrpSpPr>
              <p:grpSpPr>
                <a:xfrm>
                  <a:off x="116186" y="3123798"/>
                  <a:ext cx="950614" cy="305202"/>
                  <a:chOff x="116186" y="3390043"/>
                  <a:chExt cx="950614" cy="305202"/>
                </a:xfrm>
              </p:grpSpPr>
              <p:sp>
                <p:nvSpPr>
                  <p:cNvPr id="35" name="Line 11">
                    <a:extLst>
                      <a:ext uri="{FF2B5EF4-FFF2-40B4-BE49-F238E27FC236}">
                        <a16:creationId xmlns:a16="http://schemas.microsoft.com/office/drawing/2014/main" id="{09D1F43C-4C5A-4DEA-9E3E-835858AB5D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369" y="3581400"/>
                    <a:ext cx="35543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12">
                    <a:extLst>
                      <a:ext uri="{FF2B5EF4-FFF2-40B4-BE49-F238E27FC236}">
                        <a16:creationId xmlns:a16="http://schemas.microsoft.com/office/drawing/2014/main" id="{52DFED0A-55F5-4169-9EBF-9BB521D107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186" y="3390043"/>
                    <a:ext cx="626755" cy="305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Head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3DE4B37-0DEE-48D9-A49B-3A32F8C20C10}"/>
                    </a:ext>
                  </a:extLst>
                </p:cNvPr>
                <p:cNvGrpSpPr/>
                <p:nvPr/>
              </p:nvGrpSpPr>
              <p:grpSpPr>
                <a:xfrm>
                  <a:off x="1428849" y="3566018"/>
                  <a:ext cx="863220" cy="520648"/>
                  <a:chOff x="1480630" y="3973584"/>
                  <a:chExt cx="863220" cy="520648"/>
                </a:xfrm>
              </p:grpSpPr>
              <p:sp>
                <p:nvSpPr>
                  <p:cNvPr id="33" name="Text Box 12">
                    <a:extLst>
                      <a:ext uri="{FF2B5EF4-FFF2-40B4-BE49-F238E27FC236}">
                        <a16:creationId xmlns:a16="http://schemas.microsoft.com/office/drawing/2014/main" id="{8599F95A-0F16-4458-B8E6-EDE3506066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0630" y="3973587"/>
                    <a:ext cx="662022" cy="5206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Tail </a:t>
                    </a:r>
                    <a:br>
                      <a:rPr lang="en-US" altLang="ko-KR" sz="1400" dirty="0">
                        <a:ea typeface="굴림" panose="020B0600000101010101" pitchFamily="34" charset="-127"/>
                      </a:rPr>
                    </a:br>
                    <a:r>
                      <a:rPr lang="en-US" altLang="ko-KR" sz="1400" dirty="0">
                        <a:ea typeface="굴림" panose="020B0600000101010101" pitchFamily="34" charset="-127"/>
                      </a:rPr>
                      <a:t>(LRU)</a:t>
                    </a:r>
                  </a:p>
                </p:txBody>
              </p:sp>
              <p:cxnSp>
                <p:nvCxnSpPr>
                  <p:cNvPr id="34" name="Connector: Elbow 33">
                    <a:extLst>
                      <a:ext uri="{FF2B5EF4-FFF2-40B4-BE49-F238E27FC236}">
                        <a16:creationId xmlns:a16="http://schemas.microsoft.com/office/drawing/2014/main" id="{EEED8A16-9E29-4C88-8117-76CAE3221D49}"/>
                      </a:ext>
                    </a:extLst>
                  </p:cNvPr>
                  <p:cNvCxnSpPr>
                    <a:cxnSpLocks/>
                    <a:stCxn id="33" idx="3"/>
                  </p:cNvCxnSpPr>
                  <p:nvPr/>
                </p:nvCxnSpPr>
                <p:spPr>
                  <a:xfrm flipV="1">
                    <a:off x="2142652" y="3973584"/>
                    <a:ext cx="201198" cy="260326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3D0668A1-2874-4254-A6D7-707DE9479F4B}"/>
                    </a:ext>
                  </a:extLst>
                </p:cNvPr>
                <p:cNvSpPr/>
                <p:nvPr/>
              </p:nvSpPr>
              <p:spPr>
                <a:xfrm>
                  <a:off x="2102558" y="3038257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</a:p>
              </p:txBody>
            </p:sp>
          </p:grpSp>
        </p:grp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E2223735-F493-4D34-93DB-F1481D4F9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460" y="3312185"/>
              <a:ext cx="3554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21BA6C-AA00-4F80-B79D-17CBCB196F04}"/>
              </a:ext>
            </a:extLst>
          </p:cNvPr>
          <p:cNvGrpSpPr/>
          <p:nvPr/>
        </p:nvGrpSpPr>
        <p:grpSpPr>
          <a:xfrm>
            <a:off x="2554418" y="4505960"/>
            <a:ext cx="3257103" cy="1026060"/>
            <a:chOff x="1924497" y="4191000"/>
            <a:chExt cx="3257103" cy="10260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1C2350-D200-48E3-A31E-88224C8948AF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86D0627-7C34-4D43-AF4A-CB34ED2497CE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4669D22A-4483-42F3-B710-D481ADEEB99C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P1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F2691AA-A165-448B-9790-60B53C998D2A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CE33A88-5E93-41FA-A0B2-217E8E8EE59F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71" name="Line 11">
                      <a:extLst>
                        <a:ext uri="{FF2B5EF4-FFF2-40B4-BE49-F238E27FC236}">
                          <a16:creationId xmlns:a16="http://schemas.microsoft.com/office/drawing/2014/main" id="{3564971E-A5D9-40AC-90ED-52F4B609E0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Text Box 12">
                      <a:extLst>
                        <a:ext uri="{FF2B5EF4-FFF2-40B4-BE49-F238E27FC236}">
                          <a16:creationId xmlns:a16="http://schemas.microsoft.com/office/drawing/2014/main" id="{5B0849D0-E710-4BE3-AEBB-277C01F9A8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38C8FB17-BABE-42DD-B09A-A185E9038AA0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69" name="Text Box 12">
                      <a:extLst>
                        <a:ext uri="{FF2B5EF4-FFF2-40B4-BE49-F238E27FC236}">
                          <a16:creationId xmlns:a16="http://schemas.microsoft.com/office/drawing/2014/main" id="{2A1D87C2-F0B2-4FBB-9AA6-0309173922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70" name="Connector: Elbow 69">
                      <a:extLst>
                        <a:ext uri="{FF2B5EF4-FFF2-40B4-BE49-F238E27FC236}">
                          <a16:creationId xmlns:a16="http://schemas.microsoft.com/office/drawing/2014/main" id="{D1D3F482-AD13-4AD7-96A7-5BA788814110}"/>
                        </a:ext>
                      </a:extLst>
                    </p:cNvPr>
                    <p:cNvCxnSpPr>
                      <a:cxnSpLocks/>
                      <a:stCxn id="69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491D3729-7465-4004-856A-49B5C27C0CBB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FCF40A5-14AB-4DFE-AE11-EE12C16DB0E6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P6</a:t>
                </a:r>
              </a:p>
            </p:txBody>
          </p:sp>
          <p:sp>
            <p:nvSpPr>
              <p:cNvPr id="74" name="Line 11">
                <a:extLst>
                  <a:ext uri="{FF2B5EF4-FFF2-40B4-BE49-F238E27FC236}">
                    <a16:creationId xmlns:a16="http://schemas.microsoft.com/office/drawing/2014/main" id="{2214C4B8-9451-46AA-A426-FC4605140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F906C160-15ED-4CD0-BF69-CEEE4A87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5230A6-E15F-4F48-92D8-FAC5402D255A}"/>
              </a:ext>
            </a:extLst>
          </p:cNvPr>
          <p:cNvGrpSpPr/>
          <p:nvPr/>
        </p:nvGrpSpPr>
        <p:grpSpPr>
          <a:xfrm>
            <a:off x="2554418" y="5756954"/>
            <a:ext cx="3257103" cy="1026060"/>
            <a:chOff x="1924497" y="4191000"/>
            <a:chExt cx="3257103" cy="102606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8651BF3-F866-4DD8-8283-8553285420C2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6E110A6-E2FF-4A29-A280-DDBA44B2E172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02DAE8E3-2698-4F70-8965-4AC6D8E2969A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P6</a:t>
                  </a: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DE8E67CE-9CC7-4947-8CCF-904BDB7C0405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8477A5F-7A1A-4EA8-803F-131F4197B47C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130" name="Line 11">
                      <a:extLst>
                        <a:ext uri="{FF2B5EF4-FFF2-40B4-BE49-F238E27FC236}">
                          <a16:creationId xmlns:a16="http://schemas.microsoft.com/office/drawing/2014/main" id="{45B9C68F-7757-4F33-A36E-7919DB4D18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Text Box 12">
                      <a:extLst>
                        <a:ext uri="{FF2B5EF4-FFF2-40B4-BE49-F238E27FC236}">
                          <a16:creationId xmlns:a16="http://schemas.microsoft.com/office/drawing/2014/main" id="{E4E28906-444E-4D23-A1BC-F26C979EBF3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E612E9B-0F25-4142-99BF-4CC1E7A917B2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128" name="Text Box 12">
                      <a:extLst>
                        <a:ext uri="{FF2B5EF4-FFF2-40B4-BE49-F238E27FC236}">
                          <a16:creationId xmlns:a16="http://schemas.microsoft.com/office/drawing/2014/main" id="{AA7C2FD2-0717-4D91-910C-6AA817B4E5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129" name="Connector: Elbow 128">
                      <a:extLst>
                        <a:ext uri="{FF2B5EF4-FFF2-40B4-BE49-F238E27FC236}">
                          <a16:creationId xmlns:a16="http://schemas.microsoft.com/office/drawing/2014/main" id="{DC20D8B5-3D2D-459D-A722-46AD27088349}"/>
                        </a:ext>
                      </a:extLst>
                    </p:cNvPr>
                    <p:cNvCxnSpPr>
                      <a:cxnSpLocks/>
                      <a:stCxn id="128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A0CB4A9F-5C03-4C4F-9117-BD1716A9ACA0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48DB9E8-4C3B-42BC-9E34-25D7D50CB56E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122" name="Line 11">
                <a:extLst>
                  <a:ext uri="{FF2B5EF4-FFF2-40B4-BE49-F238E27FC236}">
                    <a16:creationId xmlns:a16="http://schemas.microsoft.com/office/drawing/2014/main" id="{2546EF35-8D61-4B65-9180-2DAB39928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19" name="Line 11">
              <a:extLst>
                <a:ext uri="{FF2B5EF4-FFF2-40B4-BE49-F238E27FC236}">
                  <a16:creationId xmlns:a16="http://schemas.microsoft.com/office/drawing/2014/main" id="{D18CB659-2C50-4382-9591-F98E0E9A7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795DA1-3E87-4CDE-BCDE-2D0CEA4CF823}"/>
              </a:ext>
            </a:extLst>
          </p:cNvPr>
          <p:cNvSpPr/>
          <p:nvPr/>
        </p:nvSpPr>
        <p:spPr>
          <a:xfrm>
            <a:off x="6028841" y="2453287"/>
            <a:ext cx="5187799" cy="242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33363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Solution ?!!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With handling each page fault, </a:t>
            </a:r>
            <a:r>
              <a:rPr lang="en-US" sz="1900" b="1" dirty="0">
                <a:solidFill>
                  <a:srgbClr val="0070C0"/>
                </a:solidFill>
              </a:rPr>
              <a:t>MARK</a:t>
            </a:r>
            <a:r>
              <a:rPr lang="en-US" sz="1900" b="1" dirty="0">
                <a:solidFill>
                  <a:srgbClr val="00B050"/>
                </a:solidFill>
              </a:rPr>
              <a:t> all pages as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, even if in memory, except the FAULTED one (head)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So, on reading a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 page, trap to OS (fault handler) to control .. </a:t>
            </a:r>
          </a:p>
          <a:p>
            <a:pPr marL="63500" lvl="1"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That’s what we need </a:t>
            </a:r>
            <a:r>
              <a:rPr lang="en-US" sz="19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1900" b="1" dirty="0">
              <a:solidFill>
                <a:srgbClr val="00B050"/>
              </a:solidFill>
            </a:endParaRPr>
          </a:p>
        </p:txBody>
      </p:sp>
      <p:pic>
        <p:nvPicPr>
          <p:cNvPr id="132" name="Picture 17">
            <a:extLst>
              <a:ext uri="{FF2B5EF4-FFF2-40B4-BE49-F238E27FC236}">
                <a16:creationId xmlns:a16="http://schemas.microsoft.com/office/drawing/2014/main" id="{AFB8B2ED-4D41-4829-A589-DCEB6E74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634" y="1790572"/>
            <a:ext cx="980005" cy="98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84CFC62C-7ACC-4429-B02E-CEF37E319A4D}"/>
              </a:ext>
            </a:extLst>
          </p:cNvPr>
          <p:cNvSpPr/>
          <p:nvPr/>
        </p:nvSpPr>
        <p:spPr>
          <a:xfrm>
            <a:off x="7103238" y="4982244"/>
            <a:ext cx="3204396" cy="1240407"/>
          </a:xfrm>
          <a:prstGeom prst="clou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known as: PERFECT LRU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F4F60-6630-4F28-9B03-297F614D9924}"/>
              </a:ext>
            </a:extLst>
          </p:cNvPr>
          <p:cNvSpPr txBox="1"/>
          <p:nvPr/>
        </p:nvSpPr>
        <p:spPr>
          <a:xfrm>
            <a:off x="4576409" y="28872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F510C0-9B23-4576-A21A-9A81663F7F98}"/>
              </a:ext>
            </a:extLst>
          </p:cNvPr>
          <p:cNvSpPr txBox="1"/>
          <p:nvPr/>
        </p:nvSpPr>
        <p:spPr>
          <a:xfrm>
            <a:off x="4306894" y="419273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BCC00-719D-49F6-A51A-6A83643C7946}"/>
              </a:ext>
            </a:extLst>
          </p:cNvPr>
          <p:cNvSpPr txBox="1"/>
          <p:nvPr/>
        </p:nvSpPr>
        <p:spPr>
          <a:xfrm>
            <a:off x="5201921" y="420116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FCC7E3-DF32-4751-8519-D6F6AA82F84A}"/>
              </a:ext>
            </a:extLst>
          </p:cNvPr>
          <p:cNvSpPr txBox="1"/>
          <p:nvPr/>
        </p:nvSpPr>
        <p:spPr>
          <a:xfrm>
            <a:off x="3976279" y="4886961"/>
            <a:ext cx="73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Page </a:t>
            </a:r>
          </a:p>
          <a:p>
            <a:r>
              <a:rPr lang="en-US" b="1" dirty="0">
                <a:solidFill>
                  <a:srgbClr val="FF0000"/>
                </a:solidFill>
              </a:rPr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29634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59" grpId="0"/>
      <p:bldP spid="59" grpId="1"/>
      <p:bldP spid="60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Replac#2: </a:t>
            </a:r>
            <a:r>
              <a:rPr lang="en-NZ" b="1" dirty="0"/>
              <a:t>LRU – </a:t>
            </a:r>
            <a:r>
              <a:rPr lang="en-NZ" b="1" dirty="0">
                <a:solidFill>
                  <a:srgbClr val="FF0000"/>
                </a:solidFill>
              </a:rPr>
              <a:t>Idea#1</a:t>
            </a:r>
            <a:r>
              <a:rPr lang="en-NZ" b="1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674CC28-14F2-4BB5-9F26-730085361C67}"/>
              </a:ext>
            </a:extLst>
          </p:cNvPr>
          <p:cNvSpPr/>
          <p:nvPr/>
        </p:nvSpPr>
        <p:spPr>
          <a:xfrm>
            <a:off x="1097280" y="2062480"/>
            <a:ext cx="4860562" cy="3779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tabLst>
                <a:tab pos="233363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Disadvantages ?!!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Page fault exception with each access to a page (either exists or not).. So, for each user reference:</a:t>
            </a:r>
          </a:p>
          <a:p>
            <a:pPr marL="977900" lvl="2" indent="-457200">
              <a:buFont typeface="+mj-lt"/>
              <a:buAutoNum type="arabicPeriod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CPU will be switched from user to kernel mode to handle the page fault</a:t>
            </a:r>
            <a:br>
              <a:rPr lang="en-US" sz="1900" b="1" dirty="0">
                <a:solidFill>
                  <a:srgbClr val="FF0000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(1 reference -&gt; execute code)</a:t>
            </a:r>
          </a:p>
          <a:p>
            <a:pPr marL="977900" lvl="2" indent="-457200">
              <a:buFont typeface="+mj-lt"/>
              <a:buAutoNum type="arabicPeriod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Increase time required to handle ONE page access</a:t>
            </a:r>
          </a:p>
          <a:p>
            <a:pPr marL="977900" lvl="2" indent="-457200">
              <a:buFont typeface="+mj-lt"/>
              <a:buAutoNum type="arabicPeriod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Increase overhead in the memory access.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5A87E9-BB3B-BEF5-B57C-48B0E8821A95}"/>
              </a:ext>
            </a:extLst>
          </p:cNvPr>
          <p:cNvSpPr/>
          <p:nvPr/>
        </p:nvSpPr>
        <p:spPr>
          <a:xfrm>
            <a:off x="6028841" y="2453287"/>
            <a:ext cx="5187799" cy="242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33363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Solution ?!!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With handling each page fault, </a:t>
            </a:r>
            <a:r>
              <a:rPr lang="en-US" sz="1900" b="1" dirty="0">
                <a:solidFill>
                  <a:srgbClr val="0070C0"/>
                </a:solidFill>
              </a:rPr>
              <a:t>MARK</a:t>
            </a:r>
            <a:r>
              <a:rPr lang="en-US" sz="1900" b="1" dirty="0">
                <a:solidFill>
                  <a:srgbClr val="00B050"/>
                </a:solidFill>
              </a:rPr>
              <a:t> all pages as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, even if in memory, except the FAULTED one (head)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So, on reading a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 page, trap to OS (fault handler) to control .. </a:t>
            </a:r>
          </a:p>
          <a:p>
            <a:pPr marL="63500" lvl="1"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That’s what we need </a:t>
            </a:r>
            <a:r>
              <a:rPr lang="en-US" sz="19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1900" b="1" dirty="0">
              <a:solidFill>
                <a:srgbClr val="00B050"/>
              </a:solidFill>
            </a:endParaRPr>
          </a:p>
        </p:txBody>
      </p:sp>
      <p:pic>
        <p:nvPicPr>
          <p:cNvPr id="9" name="Picture 17">
            <a:extLst>
              <a:ext uri="{FF2B5EF4-FFF2-40B4-BE49-F238E27FC236}">
                <a16:creationId xmlns:a16="http://schemas.microsoft.com/office/drawing/2014/main" id="{3F08177A-03A1-DB9C-01B4-7E525A88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634" y="1790572"/>
            <a:ext cx="980005" cy="98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6D1EA3BF-82E9-B784-4C5C-21C12557940A}"/>
              </a:ext>
            </a:extLst>
          </p:cNvPr>
          <p:cNvSpPr/>
          <p:nvPr/>
        </p:nvSpPr>
        <p:spPr>
          <a:xfrm>
            <a:off x="7103238" y="4982244"/>
            <a:ext cx="3204396" cy="1240407"/>
          </a:xfrm>
          <a:prstGeom prst="clou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known as: PERFECT LRU</a:t>
            </a:r>
          </a:p>
        </p:txBody>
      </p:sp>
    </p:spTree>
    <p:extLst>
      <p:ext uri="{BB962C8B-B14F-4D97-AF65-F5344CB8AC3E}">
        <p14:creationId xmlns:p14="http://schemas.microsoft.com/office/powerpoint/2010/main" val="34617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Replac#2: </a:t>
            </a:r>
            <a:r>
              <a:rPr lang="en-NZ" b="1" dirty="0"/>
              <a:t>LRU – </a:t>
            </a:r>
            <a:r>
              <a:rPr lang="en-NZ" b="1" dirty="0">
                <a:solidFill>
                  <a:srgbClr val="FF0000"/>
                </a:solidFill>
              </a:rPr>
              <a:t>Idea#2: List Approx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E8A8C08-250C-4F07-91B0-C97D5A98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057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FB995C0-266A-4F05-B8C6-B3852059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4391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C7A7C6A-D9F7-4B33-A491-3BC79C1C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25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9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5E480-C58D-467D-9EEB-A53544B0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090" y="1905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090" y="24391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090" y="29725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090" y="35059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521FDC9A-4F2A-45F1-A519-7D74BD37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096294"/>
            <a:ext cx="2580097" cy="132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Linked 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endParaRPr lang="en-US" altLang="ko-KR" sz="16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Marked: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PRESENT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List: FIFO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6887CA4-ED5C-42A2-ADC4-E8865B39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67853"/>
            <a:ext cx="3124200" cy="132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Linked LIST 2: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endParaRPr lang="en-US" altLang="ko-KR" sz="16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Marked: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NOT</a:t>
            </a: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 PRESENT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List: LRU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635" y="3886994"/>
            <a:ext cx="961783" cy="10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284" y="3886994"/>
            <a:ext cx="1075596" cy="10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6C6D2A3-1DE8-40DD-B64E-B602A3151B6F}"/>
              </a:ext>
            </a:extLst>
          </p:cNvPr>
          <p:cNvSpPr/>
          <p:nvPr/>
        </p:nvSpPr>
        <p:spPr>
          <a:xfrm>
            <a:off x="1097280" y="4900082"/>
            <a:ext cx="5994674" cy="1422392"/>
          </a:xfrm>
          <a:prstGeom prst="clou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Remember:</a:t>
            </a:r>
          </a:p>
          <a:p>
            <a:pPr algn="ctr"/>
            <a:r>
              <a:rPr lang="en-US" b="1" dirty="0"/>
              <a:t>This approach is an </a:t>
            </a:r>
            <a:r>
              <a:rPr lang="en-US" b="1" dirty="0">
                <a:solidFill>
                  <a:srgbClr val="FF0000"/>
                </a:solidFill>
              </a:rPr>
              <a:t>approximation</a:t>
            </a:r>
            <a:r>
              <a:rPr lang="en-US" b="1" dirty="0"/>
              <a:t> to the PERFECT LRU to avoid its disadvantages 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4212DDB-875C-445E-8646-FA898BD2EF2D}"/>
              </a:ext>
            </a:extLst>
          </p:cNvPr>
          <p:cNvSpPr/>
          <p:nvPr/>
        </p:nvSpPr>
        <p:spPr>
          <a:xfrm>
            <a:off x="6096000" y="5367943"/>
            <a:ext cx="1828800" cy="822325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29075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/>
      <p:bldP spid="20" grpId="0"/>
      <p:bldP spid="3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Replac#2: </a:t>
            </a:r>
            <a:r>
              <a:rPr lang="en-NZ" b="1" dirty="0"/>
              <a:t>LRU – </a:t>
            </a:r>
            <a:r>
              <a:rPr lang="en-NZ" b="1" dirty="0">
                <a:solidFill>
                  <a:srgbClr val="FF0000"/>
                </a:solidFill>
              </a:rPr>
              <a:t>Idea#2: List Approx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329" y="4547740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230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567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DA6FC324-4E8E-45A4-A0BD-B722CFBD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503069"/>
            <a:ext cx="1391387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31E923"/>
                </a:solidFill>
                <a:ea typeface="굴림" panose="020B0600000101010101" pitchFamily="34" charset="-127"/>
              </a:rPr>
              <a:t>Page-in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31E923"/>
                </a:solidFill>
                <a:ea typeface="굴림" panose="020B0600000101010101" pitchFamily="34" charset="-127"/>
              </a:rPr>
              <a:t>From disk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215" y="5380829"/>
            <a:ext cx="961783" cy="10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617" y="5380830"/>
            <a:ext cx="1075596" cy="10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97E8186-18C3-4D83-A670-DEF01D0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3523" y="5819517"/>
            <a:ext cx="665769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8C7F3-D01A-4670-8603-84DD3EC30D1A}"/>
              </a:ext>
            </a:extLst>
          </p:cNvPr>
          <p:cNvSpPr txBox="1"/>
          <p:nvPr/>
        </p:nvSpPr>
        <p:spPr>
          <a:xfrm>
            <a:off x="1097280" y="1732145"/>
            <a:ext cx="999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굴림" panose="020B0600000101010101" pitchFamily="34" charset="-127"/>
              </a:rPr>
              <a:t>Assume we have the following references with 2 </a:t>
            </a:r>
            <a:r>
              <a:rPr lang="en-US" sz="2400" b="1" dirty="0">
                <a:solidFill>
                  <a:srgbClr val="00B0F0"/>
                </a:solidFill>
                <a:latin typeface="+mj-lt"/>
                <a:ea typeface="굴림" panose="020B0600000101010101" pitchFamily="34" charset="-127"/>
              </a:rPr>
              <a:t>EMPTY</a:t>
            </a:r>
            <a:r>
              <a:rPr lang="en-US" sz="2400" b="1" dirty="0">
                <a:latin typeface="+mj-lt"/>
                <a:ea typeface="굴림" panose="020B0600000101010101" pitchFamily="34" charset="-127"/>
              </a:rPr>
              <a:t> lists</a:t>
            </a:r>
            <a:r>
              <a:rPr lang="en-US" sz="2400" dirty="0">
                <a:latin typeface="+mj-lt"/>
              </a:rPr>
              <a:t>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1DA056-6647-497D-A6CE-93999DB69B00}"/>
              </a:ext>
            </a:extLst>
          </p:cNvPr>
          <p:cNvSpPr/>
          <p:nvPr/>
        </p:nvSpPr>
        <p:spPr>
          <a:xfrm>
            <a:off x="2286000" y="2691735"/>
            <a:ext cx="1073150" cy="5066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1-P1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7468C3-A79B-46BA-A2AC-9FF343D1BBE6}"/>
              </a:ext>
            </a:extLst>
          </p:cNvPr>
          <p:cNvSpPr/>
          <p:nvPr/>
        </p:nvSpPr>
        <p:spPr>
          <a:xfrm>
            <a:off x="2234629" y="2649787"/>
            <a:ext cx="1219200" cy="5935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2- P2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A9486E-1580-4A82-B75E-99D5DEAC6DF3}"/>
              </a:ext>
            </a:extLst>
          </p:cNvPr>
          <p:cNvSpPr/>
          <p:nvPr/>
        </p:nvSpPr>
        <p:spPr>
          <a:xfrm>
            <a:off x="2234629" y="2647194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3- P3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C5F141DB-8C68-41A2-8B36-A920EF4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169160"/>
            <a:ext cx="2466100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464ADBBC-7BDC-4A2F-9D55-4ABEDFEA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739" y="2191012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2: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B8C6705F-4B1A-4E0C-A2D1-437E9D5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9134" y="4754045"/>
            <a:ext cx="3554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89D67EAD-E6AC-4673-91FE-01247665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1" y="4562688"/>
            <a:ext cx="62675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dirty="0">
                <a:ea typeface="굴림" panose="020B0600000101010101" pitchFamily="34" charset="-127"/>
              </a:rPr>
              <a:t>Head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E47F7E-3831-4212-A067-FB388B4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230" y="389361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79F81-D785-476A-A94C-83E14F86F68C}"/>
              </a:ext>
            </a:extLst>
          </p:cNvPr>
          <p:cNvCxnSpPr/>
          <p:nvPr/>
        </p:nvCxnSpPr>
        <p:spPr>
          <a:xfrm flipV="1">
            <a:off x="5410200" y="427461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4F774-138D-4ABB-A821-43EA32163C4B}"/>
              </a:ext>
            </a:extLst>
          </p:cNvPr>
          <p:cNvCxnSpPr>
            <a:cxnSpLocks/>
          </p:cNvCxnSpPr>
          <p:nvPr/>
        </p:nvCxnSpPr>
        <p:spPr>
          <a:xfrm>
            <a:off x="5098311" y="4254327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561AD60-F889-4068-ACB9-AE5C40D4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37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CA0204-7FE8-49B5-A9F9-5F6C632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674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05D9D-98B5-4189-AF1B-CD929A7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37" y="322613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0AE89A-1B3C-4F67-B2E4-374191291F3A}"/>
              </a:ext>
            </a:extLst>
          </p:cNvPr>
          <p:cNvCxnSpPr/>
          <p:nvPr/>
        </p:nvCxnSpPr>
        <p:spPr>
          <a:xfrm flipV="1">
            <a:off x="5405307" y="3607135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78D483-5055-4E62-AB9B-71438D721ABE}"/>
              </a:ext>
            </a:extLst>
          </p:cNvPr>
          <p:cNvCxnSpPr>
            <a:cxnSpLocks/>
          </p:cNvCxnSpPr>
          <p:nvPr/>
        </p:nvCxnSpPr>
        <p:spPr>
          <a:xfrm>
            <a:off x="5093418" y="3586852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088" y="45336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6CEA4A-002E-490B-949A-61EB8539D1E6}"/>
              </a:ext>
            </a:extLst>
          </p:cNvPr>
          <p:cNvSpPr/>
          <p:nvPr/>
        </p:nvSpPr>
        <p:spPr>
          <a:xfrm>
            <a:off x="2234629" y="2628717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4- P4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A17688CC-F6C2-47ED-989B-EA9AEBBC49EA}"/>
              </a:ext>
            </a:extLst>
          </p:cNvPr>
          <p:cNvSpPr/>
          <p:nvPr/>
        </p:nvSpPr>
        <p:spPr>
          <a:xfrm>
            <a:off x="1897983" y="3586852"/>
            <a:ext cx="1684669" cy="9758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List 1 is FULL!!</a:t>
            </a:r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10A0510A-B4DA-4854-BBE7-764785499220}"/>
              </a:ext>
            </a:extLst>
          </p:cNvPr>
          <p:cNvSpPr/>
          <p:nvPr/>
        </p:nvSpPr>
        <p:spPr>
          <a:xfrm>
            <a:off x="1534619" y="4307855"/>
            <a:ext cx="2193444" cy="9758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Then, apply FIFO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4FD0E-22EC-4A05-8D97-309A220EB3D7}"/>
              </a:ext>
            </a:extLst>
          </p:cNvPr>
          <p:cNvGrpSpPr/>
          <p:nvPr/>
        </p:nvGrpSpPr>
        <p:grpSpPr>
          <a:xfrm>
            <a:off x="5695288" y="3245999"/>
            <a:ext cx="881562" cy="1508047"/>
            <a:chOff x="4171288" y="3245998"/>
            <a:chExt cx="881562" cy="1508047"/>
          </a:xfrm>
        </p:grpSpPr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652291B0-D55C-4215-A5D1-A6EB33EB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288" y="3432878"/>
              <a:ext cx="881562" cy="1321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6A8E12A5-6EEA-4621-92F6-3248DC5C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70270">
              <a:off x="4013901" y="3685405"/>
              <a:ext cx="1276350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Overflow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6D946DB-878C-4C86-8C43-A23F70F5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46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C499B0-07CD-4433-A287-8F6227D4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83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AE6AD-27AD-4A15-836E-8B6DB775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46" y="3248382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EF56F7-D25F-466E-AC16-8D2A3652C446}"/>
              </a:ext>
            </a:extLst>
          </p:cNvPr>
          <p:cNvCxnSpPr/>
          <p:nvPr/>
        </p:nvCxnSpPr>
        <p:spPr>
          <a:xfrm flipV="1">
            <a:off x="5393016" y="3629382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52173-5F05-4538-846D-54AA10231A2B}"/>
              </a:ext>
            </a:extLst>
          </p:cNvPr>
          <p:cNvCxnSpPr>
            <a:cxnSpLocks/>
          </p:cNvCxnSpPr>
          <p:nvPr/>
        </p:nvCxnSpPr>
        <p:spPr>
          <a:xfrm>
            <a:off x="5081127" y="3609099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749B2C8-D700-4CD2-8B1A-71DD5404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153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F01D5-FD93-431B-80B7-55129E3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490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C246A7-7EF7-4170-A40E-C3FCC2A9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904" y="388842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FA6780-E2D8-47B3-94D2-5A85A771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138" y="453865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9DA26B6-5CBE-41C0-B605-9E70383DFCA2}"/>
              </a:ext>
            </a:extLst>
          </p:cNvPr>
          <p:cNvSpPr/>
          <p:nvPr/>
        </p:nvSpPr>
        <p:spPr>
          <a:xfrm>
            <a:off x="2238461" y="2611655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5- P5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F9A39A2B-43A3-4675-A3C0-101E6FE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900" y="386983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0665C20E-37F3-4E09-9B9B-5FDEC731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900" y="4540303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D39BD5-E2B9-48BA-8FDA-AB54FFD3263B}"/>
              </a:ext>
            </a:extLst>
          </p:cNvPr>
          <p:cNvCxnSpPr>
            <a:cxnSpLocks/>
          </p:cNvCxnSpPr>
          <p:nvPr/>
        </p:nvCxnSpPr>
        <p:spPr>
          <a:xfrm flipV="1">
            <a:off x="7162800" y="425183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4B1C91-5DFA-4548-8819-20A77E8FE900}"/>
              </a:ext>
            </a:extLst>
          </p:cNvPr>
          <p:cNvCxnSpPr>
            <a:cxnSpLocks/>
          </p:cNvCxnSpPr>
          <p:nvPr/>
        </p:nvCxnSpPr>
        <p:spPr>
          <a:xfrm flipH="1">
            <a:off x="6840280" y="4251835"/>
            <a:ext cx="17721" cy="29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62CEC0-5F6C-413C-8272-485CBF97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833" y="324319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4ED035-0386-4827-B16B-FE4A7E95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67" y="389342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AB07C-D3C0-4E7E-9C8D-03FC1129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3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911E233-706E-45CD-9666-FD1F7C9F5391}"/>
              </a:ext>
            </a:extLst>
          </p:cNvPr>
          <p:cNvSpPr/>
          <p:nvPr/>
        </p:nvSpPr>
        <p:spPr>
          <a:xfrm>
            <a:off x="2252695" y="2613336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6- P6</a:t>
            </a: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3DA5292-A817-4A40-8464-C2FB28F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38" y="325321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E8B24206-E64E-42FA-BF70-8BF9D01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38" y="390412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F501B8EA-7141-4280-999F-B119FF4E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38" y="4532866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D5104B-63FA-43D6-8CD8-D71D2AB4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817" y="32271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3EEA48-CB18-4C2A-B7EA-0203A7E8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109" y="387400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924EE-769D-4E3D-BD27-6870AE78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322" y="452088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C95188-6664-4956-91A5-1CC79AEB369F}"/>
              </a:ext>
            </a:extLst>
          </p:cNvPr>
          <p:cNvCxnSpPr>
            <a:cxnSpLocks/>
          </p:cNvCxnSpPr>
          <p:nvPr/>
        </p:nvCxnSpPr>
        <p:spPr>
          <a:xfrm flipV="1">
            <a:off x="7162800" y="363421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081BC-B288-4579-A97D-351F85BA0F84}"/>
              </a:ext>
            </a:extLst>
          </p:cNvPr>
          <p:cNvCxnSpPr>
            <a:cxnSpLocks/>
          </p:cNvCxnSpPr>
          <p:nvPr/>
        </p:nvCxnSpPr>
        <p:spPr>
          <a:xfrm>
            <a:off x="6898676" y="3652521"/>
            <a:ext cx="0" cy="208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28EBCEB-1AA8-4589-9DA4-8AF02528F426}"/>
              </a:ext>
            </a:extLst>
          </p:cNvPr>
          <p:cNvSpPr/>
          <p:nvPr/>
        </p:nvSpPr>
        <p:spPr>
          <a:xfrm>
            <a:off x="7858144" y="3114884"/>
            <a:ext cx="3354338" cy="30014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/>
              <a:t> So, for each page fault, add it in </a:t>
            </a:r>
            <a:r>
              <a:rPr lang="en-US" b="1" dirty="0"/>
              <a:t>LIST 1</a:t>
            </a:r>
          </a:p>
          <a:p>
            <a:pPr>
              <a:buFontTx/>
              <a:buChar char="-"/>
            </a:pPr>
            <a:r>
              <a:rPr lang="en-US" dirty="0"/>
              <a:t> When </a:t>
            </a:r>
            <a:r>
              <a:rPr lang="en-US" b="1" dirty="0">
                <a:solidFill>
                  <a:srgbClr val="FF0000"/>
                </a:solidFill>
              </a:rPr>
              <a:t>LIST 1 is FULL</a:t>
            </a:r>
            <a:r>
              <a:rPr lang="en-US" dirty="0"/>
              <a:t>:</a:t>
            </a:r>
          </a:p>
          <a:p>
            <a:pPr marL="169863" lvl="1">
              <a:buFontTx/>
              <a:buChar char="-"/>
            </a:pPr>
            <a:r>
              <a:rPr lang="en-US" dirty="0"/>
              <a:t> Remove a page from </a:t>
            </a:r>
            <a:r>
              <a:rPr lang="en-US" b="1" dirty="0"/>
              <a:t>LIST 1 </a:t>
            </a:r>
            <a:r>
              <a:rPr lang="en-US" dirty="0"/>
              <a:t>using </a:t>
            </a:r>
            <a:r>
              <a:rPr lang="en-US" b="1" dirty="0"/>
              <a:t>FIFO</a:t>
            </a:r>
          </a:p>
          <a:p>
            <a:pPr marL="169863" lvl="1">
              <a:buFontTx/>
              <a:buChar char="-"/>
            </a:pPr>
            <a:r>
              <a:rPr lang="en-US" dirty="0"/>
              <a:t> Place the removed page at the head of </a:t>
            </a:r>
            <a:r>
              <a:rPr lang="en-US" b="1" dirty="0"/>
              <a:t>LIST 2</a:t>
            </a:r>
          </a:p>
          <a:p>
            <a:pPr marL="169863" lvl="1">
              <a:buFontTx/>
              <a:buChar char="-"/>
            </a:pPr>
            <a:r>
              <a:rPr lang="en-US" dirty="0"/>
              <a:t> Place the new faulted page at the head of </a:t>
            </a:r>
            <a:r>
              <a:rPr lang="en-US" b="1" dirty="0"/>
              <a:t>LIST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6F411A-71EB-4AC6-8AB8-271B2E162D93}"/>
              </a:ext>
            </a:extLst>
          </p:cNvPr>
          <p:cNvSpPr txBox="1"/>
          <p:nvPr/>
        </p:nvSpPr>
        <p:spPr>
          <a:xfrm>
            <a:off x="6664378" y="4972565"/>
            <a:ext cx="726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4DC4424-5E58-497E-8618-732BE23680A2}"/>
              </a:ext>
            </a:extLst>
          </p:cNvPr>
          <p:cNvSpPr txBox="1"/>
          <p:nvPr/>
        </p:nvSpPr>
        <p:spPr>
          <a:xfrm>
            <a:off x="4876800" y="4963487"/>
            <a:ext cx="7714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1</a:t>
            </a:r>
          </a:p>
        </p:txBody>
      </p:sp>
      <p:sp>
        <p:nvSpPr>
          <p:cNvPr id="112" name="Line 22">
            <a:extLst>
              <a:ext uri="{FF2B5EF4-FFF2-40B4-BE49-F238E27FC236}">
                <a16:creationId xmlns:a16="http://schemas.microsoft.com/office/drawing/2014/main" id="{DCF823EE-FA24-432C-9478-24820A6E4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9167" y="5819517"/>
            <a:ext cx="665769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24" grpId="0" animBg="1"/>
      <p:bldP spid="25" grpId="0" animBg="1"/>
      <p:bldP spid="28" grpId="0" animBg="1"/>
      <p:bldP spid="31" grpId="0" animBg="1"/>
      <p:bldP spid="32" grpId="0"/>
      <p:bldP spid="33" grpId="0" animBg="1"/>
      <p:bldP spid="33" grpId="1" animBg="1"/>
      <p:bldP spid="54" grpId="0" animBg="1"/>
      <p:bldP spid="55" grpId="0" animBg="1"/>
      <p:bldP spid="56" grpId="0" animBg="1"/>
      <p:bldP spid="56" grpId="1" animBg="1"/>
      <p:bldP spid="7" grpId="0" animBg="1"/>
      <p:bldP spid="7" grpId="1" animBg="1"/>
      <p:bldP spid="59" grpId="0" animBg="1"/>
      <p:bldP spid="60" grpId="0" animBg="1"/>
      <p:bldP spid="61" grpId="0" animBg="1"/>
      <p:bldP spid="70" grpId="0" animBg="1"/>
      <p:bldP spid="71" grpId="0" animBg="1"/>
      <p:bldP spid="72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1" grpId="0" animBg="1"/>
      <p:bldP spid="102" grpId="0" animBg="1"/>
      <p:bldP spid="103" grpId="0" animBg="1"/>
      <p:bldP spid="1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Replac#2: </a:t>
            </a:r>
            <a:r>
              <a:rPr lang="en-NZ" b="1" dirty="0"/>
              <a:t>LRU – </a:t>
            </a:r>
            <a:r>
              <a:rPr lang="en-NZ" b="1" dirty="0">
                <a:solidFill>
                  <a:srgbClr val="FF0000"/>
                </a:solidFill>
              </a:rPr>
              <a:t>Idea#2: List Approx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329" y="4547740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DA6FC324-4E8E-45A4-A0BD-B722CFBD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503069"/>
            <a:ext cx="1391387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31E923"/>
                </a:solidFill>
                <a:ea typeface="굴림" panose="020B0600000101010101" pitchFamily="34" charset="-127"/>
              </a:rPr>
              <a:t>Page-in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31E923"/>
                </a:solidFill>
                <a:ea typeface="굴림" panose="020B0600000101010101" pitchFamily="34" charset="-127"/>
              </a:rPr>
              <a:t>From disk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091" y="5273675"/>
            <a:ext cx="961783" cy="10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30" y="5294866"/>
            <a:ext cx="1075596" cy="10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97E8186-18C3-4D83-A670-DEF01D0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3523" y="5819517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8C7F3-D01A-4670-8603-84DD3EC30D1A}"/>
              </a:ext>
            </a:extLst>
          </p:cNvPr>
          <p:cNvSpPr txBox="1"/>
          <p:nvPr/>
        </p:nvSpPr>
        <p:spPr>
          <a:xfrm>
            <a:off x="1097280" y="175885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굴림" panose="020B0600000101010101" pitchFamily="34" charset="-127"/>
              </a:rPr>
              <a:t>Now, the 2 lists are </a:t>
            </a:r>
            <a:r>
              <a:rPr lang="en-US" sz="2400" b="1" dirty="0">
                <a:solidFill>
                  <a:srgbClr val="00B0F0"/>
                </a:solidFill>
                <a:latin typeface="+mj-lt"/>
                <a:ea typeface="굴림" panose="020B0600000101010101" pitchFamily="34" charset="-127"/>
              </a:rPr>
              <a:t>FULL</a:t>
            </a:r>
            <a:r>
              <a:rPr lang="en-US" sz="2400" b="1" dirty="0">
                <a:latin typeface="+mj-lt"/>
                <a:ea typeface="굴림" panose="020B0600000101010101" pitchFamily="34" charset="-127"/>
              </a:rPr>
              <a:t>, and a new </a:t>
            </a:r>
            <a:r>
              <a:rPr lang="en-US" sz="2400" b="1" dirty="0">
                <a:solidFill>
                  <a:srgbClr val="00B0F0"/>
                </a:solidFill>
                <a:latin typeface="+mj-lt"/>
                <a:ea typeface="굴림" panose="020B0600000101010101" pitchFamily="34" charset="-127"/>
              </a:rPr>
              <a:t>FAULT</a:t>
            </a:r>
            <a:r>
              <a:rPr lang="en-US" sz="2400" b="1" dirty="0">
                <a:latin typeface="+mj-lt"/>
                <a:ea typeface="굴림" panose="020B0600000101010101" pitchFamily="34" charset="-127"/>
              </a:rPr>
              <a:t> is happened:</a:t>
            </a:r>
            <a:endParaRPr lang="en-US" sz="2000" dirty="0">
              <a:latin typeface="+mj-lt"/>
            </a:endParaRP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C5F141DB-8C68-41A2-8B36-A920EF4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631" y="2179386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464ADBBC-7BDC-4A2F-9D55-4ABEDFEA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728" y="2156465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2: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B8C6705F-4B1A-4E0C-A2D1-437E9D5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9134" y="4754045"/>
            <a:ext cx="3554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89D67EAD-E6AC-4673-91FE-01247665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1" y="4562688"/>
            <a:ext cx="62675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dirty="0">
                <a:ea typeface="굴림" panose="020B0600000101010101" pitchFamily="34" charset="-127"/>
              </a:rPr>
              <a:t>Head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E47F7E-3831-4212-A067-FB388B4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230" y="389361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79F81-D785-476A-A94C-83E14F86F68C}"/>
              </a:ext>
            </a:extLst>
          </p:cNvPr>
          <p:cNvCxnSpPr/>
          <p:nvPr/>
        </p:nvCxnSpPr>
        <p:spPr>
          <a:xfrm flipV="1">
            <a:off x="5410200" y="427461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4F774-138D-4ABB-A821-43EA32163C4B}"/>
              </a:ext>
            </a:extLst>
          </p:cNvPr>
          <p:cNvCxnSpPr>
            <a:cxnSpLocks/>
          </p:cNvCxnSpPr>
          <p:nvPr/>
        </p:nvCxnSpPr>
        <p:spPr>
          <a:xfrm>
            <a:off x="5098311" y="4254327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561AD60-F889-4068-ACB9-AE5C40D4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37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CA0204-7FE8-49B5-A9F9-5F6C632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674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05D9D-98B5-4189-AF1B-CD929A7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37" y="322613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0AE89A-1B3C-4F67-B2E4-374191291F3A}"/>
              </a:ext>
            </a:extLst>
          </p:cNvPr>
          <p:cNvCxnSpPr/>
          <p:nvPr/>
        </p:nvCxnSpPr>
        <p:spPr>
          <a:xfrm flipV="1">
            <a:off x="5405307" y="3607135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78D483-5055-4E62-AB9B-71438D721ABE}"/>
              </a:ext>
            </a:extLst>
          </p:cNvPr>
          <p:cNvCxnSpPr>
            <a:cxnSpLocks/>
          </p:cNvCxnSpPr>
          <p:nvPr/>
        </p:nvCxnSpPr>
        <p:spPr>
          <a:xfrm>
            <a:off x="5093418" y="3586852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4FD0E-22EC-4A05-8D97-309A220EB3D7}"/>
              </a:ext>
            </a:extLst>
          </p:cNvPr>
          <p:cNvGrpSpPr/>
          <p:nvPr/>
        </p:nvGrpSpPr>
        <p:grpSpPr>
          <a:xfrm>
            <a:off x="5695288" y="3245999"/>
            <a:ext cx="881562" cy="1508047"/>
            <a:chOff x="4171288" y="3245998"/>
            <a:chExt cx="881562" cy="1508047"/>
          </a:xfrm>
        </p:grpSpPr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652291B0-D55C-4215-A5D1-A6EB33EB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288" y="3432878"/>
              <a:ext cx="881562" cy="1321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6A8E12A5-6EEA-4621-92F6-3248DC5C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70270">
              <a:off x="4013901" y="3685405"/>
              <a:ext cx="1276350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Overflow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6D946DB-878C-4C86-8C43-A23F70F5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46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C499B0-07CD-4433-A287-8F6227D4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83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AE6AD-27AD-4A15-836E-8B6DB775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46" y="3248382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EF56F7-D25F-466E-AC16-8D2A3652C446}"/>
              </a:ext>
            </a:extLst>
          </p:cNvPr>
          <p:cNvCxnSpPr/>
          <p:nvPr/>
        </p:nvCxnSpPr>
        <p:spPr>
          <a:xfrm flipV="1">
            <a:off x="5393016" y="3629382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52173-5F05-4538-846D-54AA10231A2B}"/>
              </a:ext>
            </a:extLst>
          </p:cNvPr>
          <p:cNvCxnSpPr>
            <a:cxnSpLocks/>
          </p:cNvCxnSpPr>
          <p:nvPr/>
        </p:nvCxnSpPr>
        <p:spPr>
          <a:xfrm>
            <a:off x="5081127" y="3609099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749B2C8-D700-4CD2-8B1A-71DD5404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153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F01D5-FD93-431B-80B7-55129E3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490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C246A7-7EF7-4170-A40E-C3FCC2A9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904" y="388842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F9A39A2B-43A3-4675-A3C0-101E6FE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900" y="386983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0665C20E-37F3-4E09-9B9B-5FDEC731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900" y="4540303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D39BD5-E2B9-48BA-8FDA-AB54FFD3263B}"/>
              </a:ext>
            </a:extLst>
          </p:cNvPr>
          <p:cNvCxnSpPr>
            <a:cxnSpLocks/>
          </p:cNvCxnSpPr>
          <p:nvPr/>
        </p:nvCxnSpPr>
        <p:spPr>
          <a:xfrm flipV="1">
            <a:off x="7162800" y="425183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4B1C91-5DFA-4548-8819-20A77E8FE900}"/>
              </a:ext>
            </a:extLst>
          </p:cNvPr>
          <p:cNvCxnSpPr>
            <a:cxnSpLocks/>
          </p:cNvCxnSpPr>
          <p:nvPr/>
        </p:nvCxnSpPr>
        <p:spPr>
          <a:xfrm flipH="1">
            <a:off x="6840280" y="4251835"/>
            <a:ext cx="17721" cy="29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62CEC0-5F6C-413C-8272-485CBF97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833" y="324319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4ED035-0386-4827-B16B-FE4A7E95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67" y="389342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AB07C-D3C0-4E7E-9C8D-03FC1129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359" y="455187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3DA5292-A817-4A40-8464-C2FB28F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38" y="325321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E8B24206-E64E-42FA-BF70-8BF9D01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38" y="390412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F501B8EA-7141-4280-999F-B119FF4E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65" y="455311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D5104B-63FA-43D6-8CD8-D71D2AB4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817" y="32271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3EEA48-CB18-4C2A-B7EA-0203A7E8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109" y="387400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924EE-769D-4E3D-BD27-6870AE78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42" y="455085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P7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C95188-6664-4956-91A5-1CC79AEB369F}"/>
              </a:ext>
            </a:extLst>
          </p:cNvPr>
          <p:cNvCxnSpPr>
            <a:cxnSpLocks/>
          </p:cNvCxnSpPr>
          <p:nvPr/>
        </p:nvCxnSpPr>
        <p:spPr>
          <a:xfrm flipV="1">
            <a:off x="7162800" y="363421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081BC-B288-4579-A97D-351F85BA0F84}"/>
              </a:ext>
            </a:extLst>
          </p:cNvPr>
          <p:cNvCxnSpPr>
            <a:cxnSpLocks/>
          </p:cNvCxnSpPr>
          <p:nvPr/>
        </p:nvCxnSpPr>
        <p:spPr>
          <a:xfrm>
            <a:off x="6898676" y="3652521"/>
            <a:ext cx="0" cy="208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C1F1136-3B30-434D-A38C-19FD6D04F63B}"/>
              </a:ext>
            </a:extLst>
          </p:cNvPr>
          <p:cNvSpPr/>
          <p:nvPr/>
        </p:nvSpPr>
        <p:spPr>
          <a:xfrm>
            <a:off x="2252695" y="2613336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7- P7</a:t>
            </a:r>
          </a:p>
        </p:txBody>
      </p:sp>
      <p:grpSp>
        <p:nvGrpSpPr>
          <p:cNvPr id="65" name="Group 31">
            <a:extLst>
              <a:ext uri="{FF2B5EF4-FFF2-40B4-BE49-F238E27FC236}">
                <a16:creationId xmlns:a16="http://schemas.microsoft.com/office/drawing/2014/main" id="{46F9880E-A79F-4E31-B6B9-42291150E5D2}"/>
              </a:ext>
            </a:extLst>
          </p:cNvPr>
          <p:cNvGrpSpPr>
            <a:grpSpLocks/>
          </p:cNvGrpSpPr>
          <p:nvPr/>
        </p:nvGrpSpPr>
        <p:grpSpPr bwMode="auto">
          <a:xfrm>
            <a:off x="7419101" y="3273761"/>
            <a:ext cx="2693988" cy="396875"/>
            <a:chOff x="3668" y="384"/>
            <a:chExt cx="1697" cy="250"/>
          </a:xfrm>
        </p:grpSpPr>
        <p:sp>
          <p:nvSpPr>
            <p:cNvPr id="67" name="Line 18">
              <a:extLst>
                <a:ext uri="{FF2B5EF4-FFF2-40B4-BE49-F238E27FC236}">
                  <a16:creationId xmlns:a16="http://schemas.microsoft.com/office/drawing/2014/main" id="{1608D611-A39C-420A-B706-2547802A5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480"/>
              <a:ext cx="7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8" name="Text Box 19">
              <a:extLst>
                <a:ext uri="{FF2B5EF4-FFF2-40B4-BE49-F238E27FC236}">
                  <a16:creationId xmlns:a16="http://schemas.microsoft.com/office/drawing/2014/main" id="{8BA3E38A-1355-4BFD-B429-0EB5A3B17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84"/>
              <a:ext cx="9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LRU victim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B880C6-86AB-48AF-9150-41F9F497A3E8}"/>
              </a:ext>
            </a:extLst>
          </p:cNvPr>
          <p:cNvSpPr/>
          <p:nvPr/>
        </p:nvSpPr>
        <p:spPr>
          <a:xfrm>
            <a:off x="7643091" y="4089224"/>
            <a:ext cx="3920018" cy="82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Extract the LRU page from LIST 2 If Modified </a:t>
            </a:r>
            <a:r>
              <a:rPr lang="en-US" sz="2000" dirty="0">
                <a:sym typeface="Wingdings" panose="05000000000000000000" pitchFamily="2" charset="2"/>
              </a:rPr>
              <a:t> write it to</a:t>
            </a:r>
            <a:r>
              <a:rPr lang="en-US" sz="2000" dirty="0"/>
              <a:t> DISK</a:t>
            </a: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C32EAD72-DE34-4DB5-8A50-383C48D5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510" y="325932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9" name="Rectangle 13">
            <a:extLst>
              <a:ext uri="{FF2B5EF4-FFF2-40B4-BE49-F238E27FC236}">
                <a16:creationId xmlns:a16="http://schemas.microsoft.com/office/drawing/2014/main" id="{2D208863-2D11-4AC4-9F5C-28D88210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510" y="388806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C23FE-173C-4DDA-9A3C-C63AAABC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231" y="322893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B798A-5753-4D12-8577-3070F0AF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905" y="389205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86" name="Line 22">
            <a:extLst>
              <a:ext uri="{FF2B5EF4-FFF2-40B4-BE49-F238E27FC236}">
                <a16:creationId xmlns:a16="http://schemas.microsoft.com/office/drawing/2014/main" id="{034AE3EA-7ED1-419A-971F-A8E918AB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288" y="5805304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90" name="Line 18">
            <a:extLst>
              <a:ext uri="{FF2B5EF4-FFF2-40B4-BE49-F238E27FC236}">
                <a16:creationId xmlns:a16="http://schemas.microsoft.com/office/drawing/2014/main" id="{2C952245-8374-4794-A805-39AAD132D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5301" y="5779427"/>
            <a:ext cx="1111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42139266-F5B2-4F17-85F7-E9D3D90CC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140" y="5489798"/>
            <a:ext cx="2356395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u="sng" dirty="0">
                <a:solidFill>
                  <a:srgbClr val="FF0000"/>
                </a:solidFill>
                <a:ea typeface="굴림" panose="020B0600000101010101" pitchFamily="34" charset="-127"/>
              </a:rPr>
              <a:t>MODIFIED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 Page 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To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7FEE9-9AD7-7009-2B44-97EE365021C6}"/>
              </a:ext>
            </a:extLst>
          </p:cNvPr>
          <p:cNvSpPr txBox="1"/>
          <p:nvPr/>
        </p:nvSpPr>
        <p:spPr>
          <a:xfrm>
            <a:off x="6664378" y="4972565"/>
            <a:ext cx="726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59908-0165-476B-79D8-429C9BEB9F66}"/>
              </a:ext>
            </a:extLst>
          </p:cNvPr>
          <p:cNvSpPr txBox="1"/>
          <p:nvPr/>
        </p:nvSpPr>
        <p:spPr>
          <a:xfrm>
            <a:off x="4876800" y="4963487"/>
            <a:ext cx="7714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6A62AB-2F2E-C6B0-0DCF-2ECB5B78F664}"/>
              </a:ext>
            </a:extLst>
          </p:cNvPr>
          <p:cNvSpPr/>
          <p:nvPr/>
        </p:nvSpPr>
        <p:spPr>
          <a:xfrm>
            <a:off x="211864" y="4359054"/>
            <a:ext cx="3352661" cy="5696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Read faulted page </a:t>
            </a:r>
            <a:r>
              <a:rPr lang="en-US" sz="2000" dirty="0">
                <a:sym typeface="Wingdings" panose="05000000000000000000" pitchFamily="2" charset="2"/>
              </a:rPr>
              <a:t>from </a:t>
            </a:r>
            <a:r>
              <a:rPr lang="en-US" sz="2000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9435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8" grpId="0" animBg="1"/>
      <p:bldP spid="103" grpId="0" animBg="1"/>
      <p:bldP spid="64" grpId="0" animBg="1"/>
      <p:bldP spid="3" grpId="0" animBg="1"/>
      <p:bldP spid="69" grpId="0" animBg="1"/>
      <p:bldP spid="79" grpId="0" animBg="1"/>
      <p:bldP spid="84" grpId="0" animBg="1"/>
      <p:bldP spid="85" grpId="0" animBg="1"/>
      <p:bldP spid="90" grpId="0" animBg="1"/>
      <p:bldP spid="91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419" y="4547740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230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567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DA6FC324-4E8E-45A4-A0BD-B722CFBD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503069"/>
            <a:ext cx="1391387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Page-in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From disk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091" y="5273675"/>
            <a:ext cx="961783" cy="10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30" y="5294866"/>
            <a:ext cx="1075596" cy="10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97E8186-18C3-4D83-A670-DEF01D0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3523" y="5819517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8C7F3-D01A-4670-8603-84DD3EC30D1A}"/>
              </a:ext>
            </a:extLst>
          </p:cNvPr>
          <p:cNvSpPr txBox="1"/>
          <p:nvPr/>
        </p:nvSpPr>
        <p:spPr>
          <a:xfrm>
            <a:off x="1098355" y="1753981"/>
            <a:ext cx="1036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굴림" panose="020B0600000101010101" pitchFamily="34" charset="-127"/>
              </a:rPr>
              <a:t>Now, access to </a:t>
            </a:r>
            <a:r>
              <a:rPr lang="en-US" sz="2400" b="1" dirty="0">
                <a:solidFill>
                  <a:srgbClr val="00B0F0"/>
                </a:solidFill>
                <a:latin typeface="+mj-lt"/>
                <a:ea typeface="굴림" panose="020B0600000101010101" pitchFamily="34" charset="-127"/>
              </a:rPr>
              <a:t>already existing page </a:t>
            </a:r>
            <a:r>
              <a:rPr lang="en-US" sz="2400" b="1" dirty="0">
                <a:latin typeface="+mj-lt"/>
                <a:ea typeface="굴림" panose="020B0600000101010101" pitchFamily="34" charset="-127"/>
              </a:rPr>
              <a:t>is happened:</a:t>
            </a:r>
            <a:endParaRPr lang="en-US" sz="2000" dirty="0">
              <a:latin typeface="+mj-lt"/>
            </a:endParaRP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C5F141DB-8C68-41A2-8B36-A920EF4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298" y="2305296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464ADBBC-7BDC-4A2F-9D55-4ABEDFEA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395" y="2282375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2: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B8C6705F-4B1A-4E0C-A2D1-437E9D5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2994" y="4761599"/>
            <a:ext cx="3554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89D67EAD-E6AC-4673-91FE-01247665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318" y="4596679"/>
            <a:ext cx="62675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dirty="0">
                <a:ea typeface="굴림" panose="020B0600000101010101" pitchFamily="34" charset="-127"/>
              </a:rPr>
              <a:t>Head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E47F7E-3831-4212-A067-FB388B4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230" y="389361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79F81-D785-476A-A94C-83E14F86F68C}"/>
              </a:ext>
            </a:extLst>
          </p:cNvPr>
          <p:cNvCxnSpPr/>
          <p:nvPr/>
        </p:nvCxnSpPr>
        <p:spPr>
          <a:xfrm flipV="1">
            <a:off x="5410200" y="427461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4F774-138D-4ABB-A821-43EA32163C4B}"/>
              </a:ext>
            </a:extLst>
          </p:cNvPr>
          <p:cNvCxnSpPr>
            <a:cxnSpLocks/>
          </p:cNvCxnSpPr>
          <p:nvPr/>
        </p:nvCxnSpPr>
        <p:spPr>
          <a:xfrm>
            <a:off x="5098311" y="4254327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561AD60-F889-4068-ACB9-AE5C40D4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37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CA0204-7FE8-49B5-A9F9-5F6C632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674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05D9D-98B5-4189-AF1B-CD929A7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37" y="322613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0AE89A-1B3C-4F67-B2E4-374191291F3A}"/>
              </a:ext>
            </a:extLst>
          </p:cNvPr>
          <p:cNvCxnSpPr/>
          <p:nvPr/>
        </p:nvCxnSpPr>
        <p:spPr>
          <a:xfrm flipV="1">
            <a:off x="5405307" y="3607135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78D483-5055-4E62-AB9B-71438D721ABE}"/>
              </a:ext>
            </a:extLst>
          </p:cNvPr>
          <p:cNvCxnSpPr>
            <a:cxnSpLocks/>
          </p:cNvCxnSpPr>
          <p:nvPr/>
        </p:nvCxnSpPr>
        <p:spPr>
          <a:xfrm>
            <a:off x="5093418" y="3586852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088" y="45336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4FD0E-22EC-4A05-8D97-309A220EB3D7}"/>
              </a:ext>
            </a:extLst>
          </p:cNvPr>
          <p:cNvGrpSpPr/>
          <p:nvPr/>
        </p:nvGrpSpPr>
        <p:grpSpPr>
          <a:xfrm>
            <a:off x="5626706" y="3432879"/>
            <a:ext cx="1414536" cy="1328721"/>
            <a:chOff x="4102706" y="3432878"/>
            <a:chExt cx="1414536" cy="1328721"/>
          </a:xfrm>
        </p:grpSpPr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652291B0-D55C-4215-A5D1-A6EB33EB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287" y="3432878"/>
              <a:ext cx="1345955" cy="1328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6A8E12A5-6EEA-4621-92F6-3248DC5C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53404">
              <a:off x="4102706" y="3556084"/>
              <a:ext cx="1276350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ea typeface="굴림" panose="020B0600000101010101" pitchFamily="34" charset="-127"/>
                </a:rPr>
                <a:t>Overflow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6D946DB-878C-4C86-8C43-A23F70F5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46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C499B0-07CD-4433-A287-8F6227D4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83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AE6AD-27AD-4A15-836E-8B6DB775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46" y="3248382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EF56F7-D25F-466E-AC16-8D2A3652C446}"/>
              </a:ext>
            </a:extLst>
          </p:cNvPr>
          <p:cNvCxnSpPr/>
          <p:nvPr/>
        </p:nvCxnSpPr>
        <p:spPr>
          <a:xfrm flipV="1">
            <a:off x="5393016" y="3629382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52173-5F05-4538-846D-54AA10231A2B}"/>
              </a:ext>
            </a:extLst>
          </p:cNvPr>
          <p:cNvCxnSpPr>
            <a:cxnSpLocks/>
          </p:cNvCxnSpPr>
          <p:nvPr/>
        </p:nvCxnSpPr>
        <p:spPr>
          <a:xfrm>
            <a:off x="5081127" y="3609099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749B2C8-D700-4CD2-8B1A-71DD5404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153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F01D5-FD93-431B-80B7-55129E3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490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C246A7-7EF7-4170-A40E-C3FCC2A9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904" y="388842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FA6780-E2D8-47B3-94D2-5A85A771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138" y="453865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F9A39A2B-43A3-4675-A3C0-101E6FE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990" y="386983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0665C20E-37F3-4E09-9B9B-5FDEC731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990" y="4540303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D39BD5-E2B9-48BA-8FDA-AB54FFD3263B}"/>
              </a:ext>
            </a:extLst>
          </p:cNvPr>
          <p:cNvCxnSpPr>
            <a:cxnSpLocks/>
          </p:cNvCxnSpPr>
          <p:nvPr/>
        </p:nvCxnSpPr>
        <p:spPr>
          <a:xfrm flipV="1">
            <a:off x="7703890" y="425183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4B1C91-5DFA-4548-8819-20A77E8FE900}"/>
              </a:ext>
            </a:extLst>
          </p:cNvPr>
          <p:cNvCxnSpPr>
            <a:cxnSpLocks/>
          </p:cNvCxnSpPr>
          <p:nvPr/>
        </p:nvCxnSpPr>
        <p:spPr>
          <a:xfrm flipH="1">
            <a:off x="7381370" y="4251835"/>
            <a:ext cx="17721" cy="29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62CEC0-5F6C-413C-8272-485CBF97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833" y="324319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4ED035-0386-4827-B16B-FE4A7E95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67" y="389342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AB07C-D3C0-4E7E-9C8D-03FC1129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3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3DA5292-A817-4A40-8464-C2FB28F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828" y="325321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E8B24206-E64E-42FA-BF70-8BF9D01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828" y="390412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F501B8EA-7141-4280-999F-B119FF4E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955" y="455311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D5104B-63FA-43D6-8CD8-D71D2AB4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817" y="32271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3EEA48-CB18-4C2A-B7EA-0203A7E8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109" y="387400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924EE-769D-4E3D-BD27-6870AE78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322" y="452088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P7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C95188-6664-4956-91A5-1CC79AEB369F}"/>
              </a:ext>
            </a:extLst>
          </p:cNvPr>
          <p:cNvCxnSpPr>
            <a:cxnSpLocks/>
          </p:cNvCxnSpPr>
          <p:nvPr/>
        </p:nvCxnSpPr>
        <p:spPr>
          <a:xfrm flipV="1">
            <a:off x="7703890" y="363421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081BC-B288-4579-A97D-351F85BA0F84}"/>
              </a:ext>
            </a:extLst>
          </p:cNvPr>
          <p:cNvCxnSpPr>
            <a:cxnSpLocks/>
          </p:cNvCxnSpPr>
          <p:nvPr/>
        </p:nvCxnSpPr>
        <p:spPr>
          <a:xfrm>
            <a:off x="7439766" y="3652521"/>
            <a:ext cx="0" cy="208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C1F1136-3B30-434D-A38C-19FD6D04F63B}"/>
              </a:ext>
            </a:extLst>
          </p:cNvPr>
          <p:cNvSpPr/>
          <p:nvPr/>
        </p:nvSpPr>
        <p:spPr>
          <a:xfrm>
            <a:off x="2252695" y="2613336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8- P3</a:t>
            </a: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C32EAD72-DE34-4DB5-8A50-383C48D5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5932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9" name="Rectangle 13">
            <a:extLst>
              <a:ext uri="{FF2B5EF4-FFF2-40B4-BE49-F238E27FC236}">
                <a16:creationId xmlns:a16="http://schemas.microsoft.com/office/drawing/2014/main" id="{2D208863-2D11-4AC4-9F5C-28D88210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8806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C23FE-173C-4DDA-9A3C-C63AAABC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231" y="322893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B798A-5753-4D12-8577-3070F0AF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44" y="387580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86" name="Line 22">
            <a:extLst>
              <a:ext uri="{FF2B5EF4-FFF2-40B4-BE49-F238E27FC236}">
                <a16:creationId xmlns:a16="http://schemas.microsoft.com/office/drawing/2014/main" id="{034AE3EA-7ED1-419A-971F-A8E918AB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288" y="5805304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90" name="Line 18">
            <a:extLst>
              <a:ext uri="{FF2B5EF4-FFF2-40B4-BE49-F238E27FC236}">
                <a16:creationId xmlns:a16="http://schemas.microsoft.com/office/drawing/2014/main" id="{2C952245-8374-4794-A805-39AAD132D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5301" y="5779427"/>
            <a:ext cx="1111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42139266-F5B2-4F17-85F7-E9D3D90CC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140" y="5489798"/>
            <a:ext cx="1106053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Page to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disk</a:t>
            </a: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1B0D6486-4F58-4D3D-BAE0-BE12FCB25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2189" y="4079184"/>
            <a:ext cx="1369053" cy="6824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12291A1E-508E-437C-A97A-D0C44C9132C7}"/>
              </a:ext>
            </a:extLst>
          </p:cNvPr>
          <p:cNvSpPr txBox="1">
            <a:spLocks noChangeArrowheads="1"/>
          </p:cNvSpPr>
          <p:nvPr/>
        </p:nvSpPr>
        <p:spPr bwMode="auto">
          <a:xfrm rot="20039323">
            <a:off x="5705797" y="4488258"/>
            <a:ext cx="1025903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dirty="0">
                <a:ea typeface="굴림" panose="020B0600000101010101" pitchFamily="34" charset="-127"/>
              </a:rPr>
              <a:t>Access</a:t>
            </a: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488E9486-7EE1-4DA4-B82E-177CA35F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909" y="387867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5" name="Rectangle 13">
            <a:extLst>
              <a:ext uri="{FF2B5EF4-FFF2-40B4-BE49-F238E27FC236}">
                <a16:creationId xmlns:a16="http://schemas.microsoft.com/office/drawing/2014/main" id="{0D40B7A6-BCC1-4BEF-828E-850E7FE6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384" y="4534926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EADF92-1C29-4D78-9BD0-82628798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733" y="388955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BDD6C3A-8F63-45A4-A2D2-A91CAE71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070" y="388955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2A093B-2082-4EA0-B6D6-A0D91284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733" y="323790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A864BFC-351C-4D36-8A85-5F466F02093F}"/>
              </a:ext>
            </a:extLst>
          </p:cNvPr>
          <p:cNvCxnSpPr/>
          <p:nvPr/>
        </p:nvCxnSpPr>
        <p:spPr>
          <a:xfrm flipV="1">
            <a:off x="5392703" y="361890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D208D72-0EE0-4531-8338-E1BFC04FACCC}"/>
              </a:ext>
            </a:extLst>
          </p:cNvPr>
          <p:cNvCxnSpPr>
            <a:cxnSpLocks/>
          </p:cNvCxnSpPr>
          <p:nvPr/>
        </p:nvCxnSpPr>
        <p:spPr>
          <a:xfrm>
            <a:off x="5080814" y="3598617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8470FAB-1A81-42A1-A988-6016EFB1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40" y="322208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4B46D7-9622-400B-8E2D-5C3A016B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177" y="322208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AE267FE-7EC1-4C39-87A0-657D330D7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591" y="387794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9605B4-01B6-4E4D-9F1E-1F155107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549" y="32443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4AB1089-7752-4617-90DA-86C0AB78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886" y="32443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C565910-940E-4B9A-B858-538D5BB0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7" y="323271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236E5DD-29DB-4037-B4AA-CDCC5578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641" y="388294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998FF8B-ECDA-4F4F-B517-6FB0D5F2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0" y="323771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36FDC6-B551-4196-B79C-11979517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862" y="388459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9CAC8F-0ADA-4BAA-A3A3-09FFA7A3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612" y="321829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0E50D5-5024-4DF8-9B2E-7D4BEDBA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825" y="386517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P7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EA6943C-1B13-4E5D-84D4-B25DB698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947" y="322009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C70431-2233-490A-88EC-C832B474C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393" y="45248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601F0B2-558B-48E4-84ED-77F7DCD9FE26}"/>
              </a:ext>
            </a:extLst>
          </p:cNvPr>
          <p:cNvSpPr/>
          <p:nvPr/>
        </p:nvSpPr>
        <p:spPr>
          <a:xfrm>
            <a:off x="1828815" y="3429000"/>
            <a:ext cx="2254178" cy="103363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Marked: PRESENT</a:t>
            </a:r>
          </a:p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List: FIFO</a:t>
            </a: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7064F679-17F5-4FD6-A4CB-838B438D3958}"/>
              </a:ext>
            </a:extLst>
          </p:cNvPr>
          <p:cNvSpPr/>
          <p:nvPr/>
        </p:nvSpPr>
        <p:spPr>
          <a:xfrm>
            <a:off x="8236828" y="3481488"/>
            <a:ext cx="2254178" cy="103363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Marked: </a:t>
            </a:r>
            <a:b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NOT </a:t>
            </a:r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PRESENT</a:t>
            </a:r>
          </a:p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List: LRU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B01A276-BB07-434F-B695-2C0BA4423993}"/>
              </a:ext>
            </a:extLst>
          </p:cNvPr>
          <p:cNvSpPr/>
          <p:nvPr/>
        </p:nvSpPr>
        <p:spPr>
          <a:xfrm>
            <a:off x="4438887" y="3308299"/>
            <a:ext cx="203484" cy="164915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Up 123">
            <a:extLst>
              <a:ext uri="{FF2B5EF4-FFF2-40B4-BE49-F238E27FC236}">
                <a16:creationId xmlns:a16="http://schemas.microsoft.com/office/drawing/2014/main" id="{A133DA44-5226-4E52-B9FF-D54BE5D9485D}"/>
              </a:ext>
            </a:extLst>
          </p:cNvPr>
          <p:cNvSpPr/>
          <p:nvPr/>
        </p:nvSpPr>
        <p:spPr>
          <a:xfrm>
            <a:off x="7983667" y="3337369"/>
            <a:ext cx="203484" cy="164915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242A7-CF03-47CC-020E-8B8312F14612}"/>
              </a:ext>
            </a:extLst>
          </p:cNvPr>
          <p:cNvSpPr txBox="1"/>
          <p:nvPr/>
        </p:nvSpPr>
        <p:spPr>
          <a:xfrm>
            <a:off x="7152058" y="4972565"/>
            <a:ext cx="726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D67F2-01E3-D9E7-8391-A95566AA3AB4}"/>
              </a:ext>
            </a:extLst>
          </p:cNvPr>
          <p:cNvSpPr txBox="1"/>
          <p:nvPr/>
        </p:nvSpPr>
        <p:spPr>
          <a:xfrm>
            <a:off x="4876800" y="4963487"/>
            <a:ext cx="7714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1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FF1830B-0268-A41F-F041-D4814575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Replac#2: </a:t>
            </a:r>
            <a:r>
              <a:rPr lang="en-NZ" b="1" dirty="0"/>
              <a:t>LRU – </a:t>
            </a:r>
            <a:r>
              <a:rPr lang="en-NZ" b="1" dirty="0">
                <a:solidFill>
                  <a:srgbClr val="FF0000"/>
                </a:solidFill>
              </a:rPr>
              <a:t>Idea#2: List Approx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3189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11042 0.203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0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6" grpId="0" animBg="1"/>
      <p:bldP spid="72" grpId="0" animBg="1"/>
      <p:bldP spid="75" grpId="0" animBg="1"/>
      <p:bldP spid="76" grpId="0" animBg="1"/>
      <p:bldP spid="81" grpId="0" animBg="1"/>
      <p:bldP spid="82" grpId="0" animBg="1"/>
      <p:bldP spid="92" grpId="0" animBg="1"/>
      <p:bldP spid="97" grpId="0" animBg="1"/>
      <p:bldP spid="98" grpId="0" animBg="1"/>
      <p:bldP spid="101" grpId="0" animBg="1"/>
      <p:bldP spid="79" grpId="0" animBg="1"/>
      <p:bldP spid="79" grpId="1" animBg="1"/>
      <p:bldP spid="84" grpId="0" animBg="1"/>
      <p:bldP spid="80" grpId="0" animBg="1"/>
      <p:bldP spid="80" grpId="1" animBg="1"/>
      <p:bldP spid="83" grpId="0"/>
      <p:bldP spid="83" grpId="1"/>
      <p:bldP spid="88" grpId="0" animBg="1"/>
      <p:bldP spid="95" grpId="0" animBg="1"/>
      <p:bldP spid="99" grpId="0" animBg="1"/>
      <p:bldP spid="100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5" grpId="0" animBg="1"/>
      <p:bldP spid="123" grpId="0" animBg="1"/>
      <p:bldP spid="6" grpId="0" animBg="1"/>
      <p:bldP spid="1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Replac#2: </a:t>
            </a:r>
            <a:r>
              <a:rPr lang="en-US" b="1" dirty="0"/>
              <a:t>LRU – </a:t>
            </a:r>
            <a:r>
              <a:rPr lang="en-US" b="1" dirty="0">
                <a:solidFill>
                  <a:srgbClr val="FF0000"/>
                </a:solidFill>
              </a:rPr>
              <a:t>Data Structures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3330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  <a:buClr>
                <a:srgbClr val="4F81BD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Env </a:t>
            </a:r>
            <a:r>
              <a:rPr lang="en-US" sz="2400" dirty="0"/>
              <a:t>holds the following attributes for each process:</a:t>
            </a:r>
            <a:endParaRPr lang="en-AE" sz="2400" dirty="0">
              <a:solidFill>
                <a:prstClr val="black">
                  <a:lumMod val="75000"/>
                  <a:lumOff val="25000"/>
                </a:prst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829BD-E9DF-5752-738F-94DE1662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" y="2186654"/>
            <a:ext cx="2849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 sz="3200"/>
          </a:p>
        </p:txBody>
      </p:sp>
      <p:sp>
        <p:nvSpPr>
          <p:cNvPr id="10" name="Text Box 1102">
            <a:extLst>
              <a:ext uri="{FF2B5EF4-FFF2-40B4-BE49-F238E27FC236}">
                <a16:creationId xmlns:a16="http://schemas.microsoft.com/office/drawing/2014/main" id="{7BA847DB-9F75-FDBB-89EF-47553700E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479040"/>
            <a:ext cx="11094720" cy="38303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BACC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Env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	</a:t>
            </a:r>
          </a:p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…….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>
              <a:lnSpc>
                <a:spcPct val="15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WS_List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ActiveList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alt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//LRU Approx: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should work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FCFS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WS_List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SecondList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//LRU Approx: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should work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LRU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b="1" dirty="0">
                <a:solidFill>
                  <a:srgbClr val="0066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ActiveListSize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//LRU Approx: Max allowed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ActiveList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b="1" dirty="0">
                <a:solidFill>
                  <a:srgbClr val="0066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SecondListSize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//LRU Approx: Max allowed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SecondList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page_WS_max_size</a:t>
            </a:r>
            <a:r>
              <a:rPr lang="en-US" sz="2000" b="1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altLang="en-US" sz="2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//Max WS Size = </a:t>
            </a:r>
            <a:r>
              <a:rPr lang="en-US" altLang="en-US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ActiveListSize</a:t>
            </a:r>
            <a:r>
              <a:rPr lang="en-US" altLang="en-US" sz="2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en-US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SecondListSize</a:t>
            </a:r>
            <a:endParaRPr lang="en-US" sz="2000" b="1" dirty="0">
              <a:solidFill>
                <a:srgbClr val="A366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…….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7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</a:t>
            </a:r>
            <a:r>
              <a:rPr lang="en-US" dirty="0"/>
              <a:t> FIFO Re/placement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curenv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fault_va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3893A-92D8-FFBB-BDDF-F659979DB70A}"/>
              </a:ext>
            </a:extLst>
          </p:cNvPr>
          <p:cNvSpPr txBox="1"/>
          <p:nvPr/>
        </p:nvSpPr>
        <p:spPr>
          <a:xfrm>
            <a:off x="1097278" y="2385647"/>
            <a:ext cx="10058401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isPageReplacmentAlgorithmFIFO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marL="0" lvl="1" algn="just"/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AE" dirty="0">
                <a:solidFill>
                  <a:srgbClr val="0066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the size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page_WS_list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&lt; </a:t>
            </a:r>
            <a:r>
              <a:rPr lang="en-US" b="1" i="1" dirty="0">
                <a:ea typeface="Times New Roman" panose="02020603050405020304" pitchFamily="18" charset="0"/>
                <a:cs typeface="Calibri" panose="020F0502020204030204" pitchFamily="34" charset="0"/>
              </a:rPr>
              <a:t>its max size, 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then do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[DONE in MS2]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 [PROJECT'23.MS2] PAGE FAULT HANDLER – Placement </a:t>
            </a: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</a:t>
            </a:r>
            <a:r>
              <a:rPr lang="en-AE" dirty="0">
                <a:solidFill>
                  <a:srgbClr val="0066FF"/>
                </a:solidFill>
                <a:latin typeface="Consolas" panose="020B0609020204030204" pitchFamily="49" charset="0"/>
              </a:rPr>
              <a:t>else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en-US" b="1" dirty="0">
                <a:solidFill>
                  <a:srgbClr val="000000"/>
                </a:solidFill>
                <a:highlight>
                  <a:srgbClr val="F79646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Scenario 2: Replacement</a:t>
            </a:r>
            <a:endParaRPr lang="en-US" dirty="0">
              <a:highlight>
                <a:srgbClr val="F79646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 [PROJECT'23.MS3 - #1] [1] PAGE FAULT HANDLER - FIFO Replacement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}</a:t>
            </a:r>
            <a:endParaRPr lang="en-AE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E83DF-3B3A-90F3-8166-C8F6BF3546EE}"/>
              </a:ext>
            </a:extLst>
          </p:cNvPr>
          <p:cNvSpPr/>
          <p:nvPr/>
        </p:nvSpPr>
        <p:spPr>
          <a:xfrm>
            <a:off x="1602557" y="6284299"/>
            <a:ext cx="9313682" cy="58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NOTE: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Check MS2 </a:t>
            </a:r>
            <a:r>
              <a:rPr lang="en-US" sz="2000" dirty="0">
                <a:hlinkClick r:id="rId2"/>
              </a:rPr>
              <a:t>appendices</a:t>
            </a:r>
            <a:r>
              <a:rPr lang="en-US" sz="2000" dirty="0"/>
              <a:t> to handle either the working set or the </a:t>
            </a:r>
            <a:br>
              <a:rPr lang="en-US" sz="2000" dirty="0"/>
            </a:br>
            <a:r>
              <a:rPr lang="en-US" sz="2000" dirty="0"/>
              <a:t>page file using some ready-made functions.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F5B45F-E99D-6766-516E-EA5BB9EBA5A2}"/>
              </a:ext>
            </a:extLst>
          </p:cNvPr>
          <p:cNvGrpSpPr/>
          <p:nvPr/>
        </p:nvGrpSpPr>
        <p:grpSpPr>
          <a:xfrm>
            <a:off x="9242856" y="20320"/>
            <a:ext cx="1851864" cy="1702661"/>
            <a:chOff x="9242856" y="0"/>
            <a:chExt cx="1851864" cy="17026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2F94CB-C28F-49AF-A14C-14609BDEA0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320" t="42750" r="51366" b="30584"/>
            <a:stretch/>
          </p:blipFill>
          <p:spPr>
            <a:xfrm>
              <a:off x="9242856" y="0"/>
              <a:ext cx="1851864" cy="170266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072C22-5407-C019-B9B2-77195723066C}"/>
                </a:ext>
              </a:extLst>
            </p:cNvPr>
            <p:cNvSpPr txBox="1"/>
            <p:nvPr/>
          </p:nvSpPr>
          <p:spPr>
            <a:xfrm>
              <a:off x="9948576" y="286603"/>
              <a:ext cx="45384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/>
                <a:t>(FIFO)</a:t>
              </a:r>
              <a:endParaRPr lang="en-AE" sz="1200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CA02DF-470F-80C4-42A0-FFF8FA0A29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4" t="42474" r="67990" b="30172"/>
          <a:stretch/>
        </p:blipFill>
        <p:spPr>
          <a:xfrm>
            <a:off x="7386818" y="11418"/>
            <a:ext cx="1856038" cy="17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#2, #3:</a:t>
            </a:r>
            <a:r>
              <a:rPr lang="en-US" dirty="0"/>
              <a:t> LRU Re/</a:t>
            </a:r>
            <a:r>
              <a:rPr lang="en-US" dirty="0" err="1"/>
              <a:t>placem</a:t>
            </a:r>
            <a:r>
              <a:rPr lang="en-US" dirty="0"/>
              <a:t>.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curenv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fault_va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3893A-92D8-FFBB-BDDF-F659979DB70A}"/>
              </a:ext>
            </a:extLst>
          </p:cNvPr>
          <p:cNvSpPr txBox="1"/>
          <p:nvPr/>
        </p:nvSpPr>
        <p:spPr>
          <a:xfrm>
            <a:off x="1097278" y="2385647"/>
            <a:ext cx="10058401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isPageReplacmentAlgorithmLRU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535353"/>
                </a:solidFill>
                <a:latin typeface="Consolas" panose="020B0609020204030204" pitchFamily="49" charset="0"/>
              </a:rPr>
              <a:t>PG_REP_LRU_LISTS_APPROX</a:t>
            </a:r>
            <a:r>
              <a:rPr lang="en-US" b="1" i="1" dirty="0">
                <a:solidFill>
                  <a:srgbClr val="787878"/>
                </a:solidFill>
                <a:latin typeface="Consolas" panose="020B0609020204030204" pitchFamily="49" charset="0"/>
              </a:rPr>
              <a:t>))</a:t>
            </a:r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marL="0" lvl="1" algn="just"/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AE" dirty="0">
                <a:solidFill>
                  <a:srgbClr val="0066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the size of both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ActiveList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SecondList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 &lt; </a:t>
            </a:r>
            <a:r>
              <a:rPr lang="en-US" b="1" i="1" dirty="0">
                <a:ea typeface="Times New Roman" panose="02020603050405020304" pitchFamily="18" charset="0"/>
                <a:cs typeface="Calibri" panose="020F0502020204030204" pitchFamily="34" charset="0"/>
              </a:rPr>
              <a:t>max size, 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then do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 [PROJECT'23.MS3 - #2] [1] PAGE FAULT HANDLER – LRU Placement</a:t>
            </a:r>
            <a:endParaRPr lang="en-AE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</a:t>
            </a:r>
            <a:r>
              <a:rPr lang="en-AE" dirty="0">
                <a:solidFill>
                  <a:srgbClr val="0066FF"/>
                </a:solidFill>
                <a:latin typeface="Consolas" panose="020B0609020204030204" pitchFamily="49" charset="0"/>
              </a:rPr>
              <a:t>else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en-US" b="1" dirty="0">
                <a:solidFill>
                  <a:srgbClr val="000000"/>
                </a:solidFill>
                <a:highlight>
                  <a:srgbClr val="F79646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Scenario 2: Replacement</a:t>
            </a:r>
            <a:endParaRPr lang="en-US" dirty="0">
              <a:highlight>
                <a:srgbClr val="F79646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 [PROJECT'23.MS3 - #1] [1] PAGE FAULT HANDLER - LRU Replacement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}</a:t>
            </a:r>
            <a:endParaRPr lang="en-AE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E83DF-3B3A-90F3-8166-C8F6BF3546EE}"/>
              </a:ext>
            </a:extLst>
          </p:cNvPr>
          <p:cNvSpPr/>
          <p:nvPr/>
        </p:nvSpPr>
        <p:spPr>
          <a:xfrm>
            <a:off x="1602557" y="6284299"/>
            <a:ext cx="9313682" cy="58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NOTE: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Check MS2 </a:t>
            </a:r>
            <a:r>
              <a:rPr lang="en-US" sz="2000" dirty="0">
                <a:hlinkClick r:id="rId2"/>
              </a:rPr>
              <a:t>appendices</a:t>
            </a:r>
            <a:r>
              <a:rPr lang="en-US" sz="2000" dirty="0"/>
              <a:t> to handle either the working set or the </a:t>
            </a:r>
            <a:br>
              <a:rPr lang="en-US" sz="2000" dirty="0"/>
            </a:br>
            <a:r>
              <a:rPr lang="en-US" sz="2000" dirty="0"/>
              <a:t>page file using some ready-made functions.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5830968-ADD0-28F6-83FF-26CCB89A130E}"/>
              </a:ext>
            </a:extLst>
          </p:cNvPr>
          <p:cNvGrpSpPr/>
          <p:nvPr/>
        </p:nvGrpSpPr>
        <p:grpSpPr>
          <a:xfrm>
            <a:off x="7325677" y="20320"/>
            <a:ext cx="1696403" cy="1702661"/>
            <a:chOff x="7325677" y="20320"/>
            <a:chExt cx="1696403" cy="1702661"/>
          </a:xfrm>
        </p:grpSpPr>
        <p:sp>
          <p:nvSpPr>
            <p:cNvPr id="11" name="Rectangle 900">
              <a:extLst>
                <a:ext uri="{FF2B5EF4-FFF2-40B4-BE49-F238E27FC236}">
                  <a16:creationId xmlns:a16="http://schemas.microsoft.com/office/drawing/2014/main" id="{4544FAEF-5337-F2A5-E4C3-6524A6D11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677" y="20320"/>
              <a:ext cx="1696403" cy="1702661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AE" altLang="en-US" sz="1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anose="020B0604020202020204" pitchFamily="34" charset="0"/>
                </a:rPr>
                <a:t>Page Placement </a:t>
              </a:r>
              <a:endPara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2ECBEA-14BE-BAAB-FDA7-14795927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616" y="446703"/>
              <a:ext cx="398936" cy="450413"/>
            </a:xfrm>
            <a:prstGeom prst="rect">
              <a:avLst/>
            </a:prstGeom>
          </p:spPr>
        </p:pic>
        <p:sp>
          <p:nvSpPr>
            <p:cNvPr id="14" name="AutoShape 919">
              <a:extLst>
                <a:ext uri="{FF2B5EF4-FFF2-40B4-BE49-F238E27FC236}">
                  <a16:creationId xmlns:a16="http://schemas.microsoft.com/office/drawing/2014/main" id="{5BC0A3DA-AF89-8196-E1B7-07B276C99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402" y="696295"/>
              <a:ext cx="335593" cy="199252"/>
            </a:xfrm>
            <a:prstGeom prst="leftArrow">
              <a:avLst>
                <a:gd name="adj1" fmla="val 50000"/>
                <a:gd name="adj2" fmla="val 53736"/>
              </a:avLst>
            </a:prstGeom>
            <a:gradFill rotWithShape="1">
              <a:gsLst>
                <a:gs pos="0">
                  <a:srgbClr val="590000"/>
                </a:gs>
                <a:gs pos="50000">
                  <a:srgbClr val="C00000"/>
                </a:gs>
                <a:gs pos="100000">
                  <a:srgbClr val="59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C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E"/>
            </a:p>
          </p:txBody>
        </p:sp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id="{23AF78D6-DBB6-944A-C38A-4AE22373FE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3881" y="353536"/>
              <a:ext cx="297497" cy="511175"/>
              <a:chOff x="6565" y="9543"/>
              <a:chExt cx="722" cy="806"/>
            </a:xfrm>
          </p:grpSpPr>
          <p:sp>
            <p:nvSpPr>
              <p:cNvPr id="16" name="Rectangle 814">
                <a:extLst>
                  <a:ext uri="{FF2B5EF4-FFF2-40B4-BE49-F238E27FC236}">
                    <a16:creationId xmlns:a16="http://schemas.microsoft.com/office/drawing/2014/main" id="{FE766004-C97A-C034-A13D-AD568EDDD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solidFill>
                <a:srgbClr val="31E92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17" name="Rectangle 815">
                <a:extLst>
                  <a:ext uri="{FF2B5EF4-FFF2-40B4-BE49-F238E27FC236}">
                    <a16:creationId xmlns:a16="http://schemas.microsoft.com/office/drawing/2014/main" id="{6AAA07FF-21F0-572D-B616-096487913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543"/>
                <a:ext cx="719" cy="200"/>
              </a:xfrm>
              <a:prstGeom prst="rect">
                <a:avLst/>
              </a:prstGeom>
              <a:solidFill>
                <a:srgbClr val="31E92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18" name="Rectangle 816">
                <a:extLst>
                  <a:ext uri="{FF2B5EF4-FFF2-40B4-BE49-F238E27FC236}">
                    <a16:creationId xmlns:a16="http://schemas.microsoft.com/office/drawing/2014/main" id="{DBC22EF4-C466-C2F3-5F02-864248090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solidFill>
                <a:srgbClr val="31E92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19" name="Rectangle 814">
                <a:extLst>
                  <a:ext uri="{FF2B5EF4-FFF2-40B4-BE49-F238E27FC236}">
                    <a16:creationId xmlns:a16="http://schemas.microsoft.com/office/drawing/2014/main" id="{6E54DA40-5383-5D33-E7F9-9F2AFE441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solidFill>
                <a:srgbClr val="31E92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</p:grpSp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3839F050-0EDD-CE14-D2DA-63EE6C11B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4525" y="1116101"/>
              <a:ext cx="297497" cy="511175"/>
              <a:chOff x="6565" y="9543"/>
              <a:chExt cx="722" cy="806"/>
            </a:xfrm>
          </p:grpSpPr>
          <p:sp>
            <p:nvSpPr>
              <p:cNvPr id="21" name="Rectangle 814">
                <a:extLst>
                  <a:ext uri="{FF2B5EF4-FFF2-40B4-BE49-F238E27FC236}">
                    <a16:creationId xmlns:a16="http://schemas.microsoft.com/office/drawing/2014/main" id="{E3893C1E-310A-58F1-3680-1ED4DCD46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solidFill>
                <a:srgbClr val="31E92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22" name="Rectangle 815">
                <a:extLst>
                  <a:ext uri="{FF2B5EF4-FFF2-40B4-BE49-F238E27FC236}">
                    <a16:creationId xmlns:a16="http://schemas.microsoft.com/office/drawing/2014/main" id="{EF462635-AEC7-1E0D-D18C-F8335D03C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543"/>
                <a:ext cx="719" cy="200"/>
              </a:xfrm>
              <a:prstGeom prst="rect">
                <a:avLst/>
              </a:prstGeom>
              <a:solidFill>
                <a:srgbClr val="31E92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23" name="Rectangle 816">
                <a:extLst>
                  <a:ext uri="{FF2B5EF4-FFF2-40B4-BE49-F238E27FC236}">
                    <a16:creationId xmlns:a16="http://schemas.microsoft.com/office/drawing/2014/main" id="{B3D41B37-4FD5-381D-B4EF-7A090F3B5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solidFill>
                <a:srgbClr val="31E92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24" name="Rectangle 814">
                <a:extLst>
                  <a:ext uri="{FF2B5EF4-FFF2-40B4-BE49-F238E27FC236}">
                    <a16:creationId xmlns:a16="http://schemas.microsoft.com/office/drawing/2014/main" id="{D794B1BD-4595-2151-56B0-9EBF3583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solidFill>
                <a:srgbClr val="31E92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6B323D-6E3E-0907-1BD6-8A1922988F94}"/>
                </a:ext>
              </a:extLst>
            </p:cNvPr>
            <p:cNvSpPr txBox="1"/>
            <p:nvPr/>
          </p:nvSpPr>
          <p:spPr>
            <a:xfrm>
              <a:off x="7991210" y="853485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OR</a:t>
              </a:r>
              <a:endParaRPr lang="en-AE" sz="1400" b="1" dirty="0"/>
            </a:p>
          </p:txBody>
        </p:sp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099CDD62-B8AB-45B5-DA3F-EA58DCBF0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3455" y="1136208"/>
              <a:ext cx="297497" cy="384333"/>
              <a:chOff x="6565" y="9743"/>
              <a:chExt cx="722" cy="606"/>
            </a:xfrm>
          </p:grpSpPr>
          <p:sp>
            <p:nvSpPr>
              <p:cNvPr id="28" name="Rectangle 814">
                <a:extLst>
                  <a:ext uri="{FF2B5EF4-FFF2-40B4-BE49-F238E27FC236}">
                    <a16:creationId xmlns:a16="http://schemas.microsoft.com/office/drawing/2014/main" id="{6F2A21DB-5575-2B4F-4463-BC290D153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30" name="Rectangle 816">
                <a:extLst>
                  <a:ext uri="{FF2B5EF4-FFF2-40B4-BE49-F238E27FC236}">
                    <a16:creationId xmlns:a16="http://schemas.microsoft.com/office/drawing/2014/main" id="{7718A2EE-9F5F-7AC5-2997-7E6DF6E4E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31" name="Rectangle 814">
                <a:extLst>
                  <a:ext uri="{FF2B5EF4-FFF2-40B4-BE49-F238E27FC236}">
                    <a16:creationId xmlns:a16="http://schemas.microsoft.com/office/drawing/2014/main" id="{0132FEF2-2B0E-0755-5736-0CD819745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</p:grp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2D65C330-14ED-BFDD-A6A6-CB34A9435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8754" y="465333"/>
              <a:ext cx="297497" cy="384333"/>
              <a:chOff x="6565" y="9743"/>
              <a:chExt cx="722" cy="606"/>
            </a:xfrm>
          </p:grpSpPr>
          <p:sp>
            <p:nvSpPr>
              <p:cNvPr id="60" name="Rectangle 814">
                <a:extLst>
                  <a:ext uri="{FF2B5EF4-FFF2-40B4-BE49-F238E27FC236}">
                    <a16:creationId xmlns:a16="http://schemas.microsoft.com/office/drawing/2014/main" id="{3196B308-7690-AEB6-F8BC-D1D102576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61" name="Rectangle 816">
                <a:extLst>
                  <a:ext uri="{FF2B5EF4-FFF2-40B4-BE49-F238E27FC236}">
                    <a16:creationId xmlns:a16="http://schemas.microsoft.com/office/drawing/2014/main" id="{5FA0434B-05E8-C78F-4B29-6BED48205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sp>
            <p:nvSpPr>
              <p:cNvPr id="62" name="Rectangle 814">
                <a:extLst>
                  <a:ext uri="{FF2B5EF4-FFF2-40B4-BE49-F238E27FC236}">
                    <a16:creationId xmlns:a16="http://schemas.microsoft.com/office/drawing/2014/main" id="{96AA71C2-AA8E-446C-4EC1-188FAE9D7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8A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</p:grp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94C04DBC-879E-5E7C-F0F9-743416EB731C}"/>
                </a:ext>
              </a:extLst>
            </p:cNvPr>
            <p:cNvCxnSpPr>
              <a:cxnSpLocks/>
              <a:stCxn id="17" idx="1"/>
              <a:endCxn id="62" idx="3"/>
            </p:cNvCxnSpPr>
            <p:nvPr/>
          </p:nvCxnSpPr>
          <p:spPr>
            <a:xfrm rot="10800000" flipV="1">
              <a:off x="7665015" y="416957"/>
              <a:ext cx="200102" cy="369288"/>
            </a:xfrm>
            <a:prstGeom prst="curved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utoShape 919">
              <a:extLst>
                <a:ext uri="{FF2B5EF4-FFF2-40B4-BE49-F238E27FC236}">
                  <a16:creationId xmlns:a16="http://schemas.microsoft.com/office/drawing/2014/main" id="{CF21C48B-EB64-957E-12B0-DC775944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342" y="1280207"/>
              <a:ext cx="335593" cy="199252"/>
            </a:xfrm>
            <a:prstGeom prst="leftArrow">
              <a:avLst>
                <a:gd name="adj1" fmla="val 50000"/>
                <a:gd name="adj2" fmla="val 53736"/>
              </a:avLst>
            </a:prstGeom>
            <a:gradFill rotWithShape="1">
              <a:gsLst>
                <a:gs pos="0">
                  <a:srgbClr val="590000"/>
                </a:gs>
                <a:gs pos="50000">
                  <a:srgbClr val="C00000"/>
                </a:gs>
                <a:gs pos="100000">
                  <a:srgbClr val="59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C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E"/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1EC0B8F8-FB22-1A4B-400B-513176E3207E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 flipH="1" flipV="1">
              <a:off x="7665760" y="1179521"/>
              <a:ext cx="1065825" cy="341019"/>
            </a:xfrm>
            <a:prstGeom prst="curvedConnector4">
              <a:avLst>
                <a:gd name="adj1" fmla="val -30027"/>
                <a:gd name="adj2" fmla="val 14468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F0ED87-A4E9-A895-54FD-8E17FCBEF2C3}"/>
              </a:ext>
            </a:extLst>
          </p:cNvPr>
          <p:cNvGrpSpPr/>
          <p:nvPr/>
        </p:nvGrpSpPr>
        <p:grpSpPr>
          <a:xfrm>
            <a:off x="9398317" y="22182"/>
            <a:ext cx="1696403" cy="1702661"/>
            <a:chOff x="9398317" y="22182"/>
            <a:chExt cx="1696403" cy="170266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E5C48B6-2834-2081-715C-164F854D720D}"/>
                </a:ext>
              </a:extLst>
            </p:cNvPr>
            <p:cNvGrpSpPr/>
            <p:nvPr/>
          </p:nvGrpSpPr>
          <p:grpSpPr>
            <a:xfrm>
              <a:off x="9398317" y="22182"/>
              <a:ext cx="1696403" cy="1702661"/>
              <a:chOff x="9398317" y="22182"/>
              <a:chExt cx="1696403" cy="1702661"/>
            </a:xfrm>
          </p:grpSpPr>
          <p:sp>
            <p:nvSpPr>
              <p:cNvPr id="34" name="Rectangle 900">
                <a:extLst>
                  <a:ext uri="{FF2B5EF4-FFF2-40B4-BE49-F238E27FC236}">
                    <a16:creationId xmlns:a16="http://schemas.microsoft.com/office/drawing/2014/main" id="{AC9DEADF-289E-9E6E-3441-5117F70DA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317" y="22182"/>
                <a:ext cx="1696403" cy="1702661"/>
              </a:xfrm>
              <a:prstGeom prst="rect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4572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AE" altLang="en-US" sz="15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anose="020B0604020202020204" pitchFamily="34" charset="0"/>
                  </a:rPr>
                  <a:t>Page Replacement </a:t>
                </a:r>
                <a:r>
                  <a:rPr kumimoji="0" lang="en-AE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anose="020B0604020202020204" pitchFamily="34" charset="0"/>
                  </a:rPr>
                  <a:t>(LRU Approx) </a:t>
                </a:r>
                <a:endPara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E6F1B0E-88EC-EDD7-61AD-A2D36FF25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1575" y="870604"/>
                <a:ext cx="398936" cy="457952"/>
              </a:xfrm>
              <a:prstGeom prst="rect">
                <a:avLst/>
              </a:prstGeom>
            </p:spPr>
          </p:pic>
          <p:sp>
            <p:nvSpPr>
              <p:cNvPr id="36" name="AutoShape 919">
                <a:extLst>
                  <a:ext uri="{FF2B5EF4-FFF2-40B4-BE49-F238E27FC236}">
                    <a16:creationId xmlns:a16="http://schemas.microsoft.com/office/drawing/2014/main" id="{B9E8ADC8-EA80-E069-7B93-3FC358406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2680" y="921164"/>
                <a:ext cx="514686" cy="215043"/>
              </a:xfrm>
              <a:prstGeom prst="leftArrow">
                <a:avLst>
                  <a:gd name="adj1" fmla="val 50000"/>
                  <a:gd name="adj2" fmla="val 53736"/>
                </a:avLst>
              </a:prstGeom>
              <a:gradFill rotWithShape="1">
                <a:gsLst>
                  <a:gs pos="0">
                    <a:srgbClr val="590000"/>
                  </a:gs>
                  <a:gs pos="50000">
                    <a:srgbClr val="C00000"/>
                  </a:gs>
                  <a:gs pos="100000">
                    <a:srgbClr val="59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C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0D5B448-3024-6877-26A7-CE87A3E7F2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16481" y="576378"/>
                <a:ext cx="297497" cy="511175"/>
                <a:chOff x="6565" y="9543"/>
                <a:chExt cx="722" cy="806"/>
              </a:xfrm>
            </p:grpSpPr>
            <p:sp>
              <p:nvSpPr>
                <p:cNvPr id="50" name="Rectangle 814">
                  <a:extLst>
                    <a:ext uri="{FF2B5EF4-FFF2-40B4-BE49-F238E27FC236}">
                      <a16:creationId xmlns:a16="http://schemas.microsoft.com/office/drawing/2014/main" id="{31853447-91C8-B131-1580-8A9402479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8" y="9945"/>
                  <a:ext cx="719" cy="200"/>
                </a:xfrm>
                <a:prstGeom prst="rect">
                  <a:avLst/>
                </a:prstGeom>
                <a:solidFill>
                  <a:srgbClr val="31E92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8A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AE"/>
                </a:p>
              </p:txBody>
            </p:sp>
            <p:sp>
              <p:nvSpPr>
                <p:cNvPr id="51" name="Rectangle 815">
                  <a:extLst>
                    <a:ext uri="{FF2B5EF4-FFF2-40B4-BE49-F238E27FC236}">
                      <a16:creationId xmlns:a16="http://schemas.microsoft.com/office/drawing/2014/main" id="{DB8FED91-3D35-0BDA-2ED1-FEF6872D6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8" y="9543"/>
                  <a:ext cx="719" cy="200"/>
                </a:xfrm>
                <a:prstGeom prst="rect">
                  <a:avLst/>
                </a:prstGeom>
                <a:solidFill>
                  <a:srgbClr val="31E92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8A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AE"/>
                </a:p>
              </p:txBody>
            </p:sp>
            <p:sp>
              <p:nvSpPr>
                <p:cNvPr id="52" name="Rectangle 816">
                  <a:extLst>
                    <a:ext uri="{FF2B5EF4-FFF2-40B4-BE49-F238E27FC236}">
                      <a16:creationId xmlns:a16="http://schemas.microsoft.com/office/drawing/2014/main" id="{8F2C7A61-A44F-356A-5BA2-B82E7F07D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8" y="9743"/>
                  <a:ext cx="719" cy="201"/>
                </a:xfrm>
                <a:prstGeom prst="rect">
                  <a:avLst/>
                </a:prstGeom>
                <a:solidFill>
                  <a:srgbClr val="31E92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8A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AE"/>
                </a:p>
              </p:txBody>
            </p:sp>
            <p:sp>
              <p:nvSpPr>
                <p:cNvPr id="53" name="Rectangle 814">
                  <a:extLst>
                    <a:ext uri="{FF2B5EF4-FFF2-40B4-BE49-F238E27FC236}">
                      <a16:creationId xmlns:a16="http://schemas.microsoft.com/office/drawing/2014/main" id="{0617A9D3-CE00-5668-24C1-F96631678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5" y="10149"/>
                  <a:ext cx="719" cy="200"/>
                </a:xfrm>
                <a:prstGeom prst="rect">
                  <a:avLst/>
                </a:prstGeom>
                <a:solidFill>
                  <a:srgbClr val="31E92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8A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AE"/>
                </a:p>
              </p:txBody>
            </p:sp>
          </p:grpSp>
          <p:sp>
            <p:nvSpPr>
              <p:cNvPr id="39" name="AutoShape 919">
                <a:extLst>
                  <a:ext uri="{FF2B5EF4-FFF2-40B4-BE49-F238E27FC236}">
                    <a16:creationId xmlns:a16="http://schemas.microsoft.com/office/drawing/2014/main" id="{7F17D654-AB59-F344-C188-3306AB4CD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047049" y="1151480"/>
                <a:ext cx="511093" cy="187338"/>
              </a:xfrm>
              <a:prstGeom prst="leftArrow">
                <a:avLst>
                  <a:gd name="adj1" fmla="val 50000"/>
                  <a:gd name="adj2" fmla="val 53736"/>
                </a:avLst>
              </a:prstGeom>
              <a:gradFill rotWithShape="1">
                <a:gsLst>
                  <a:gs pos="0">
                    <a:srgbClr val="590000"/>
                  </a:gs>
                  <a:gs pos="50000">
                    <a:srgbClr val="C00000"/>
                  </a:gs>
                  <a:gs pos="100000">
                    <a:srgbClr val="59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C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E"/>
              </a:p>
            </p:txBody>
          </p:sp>
          <p:grpSp>
            <p:nvGrpSpPr>
              <p:cNvPr id="41" name="Group 4">
                <a:extLst>
                  <a:ext uri="{FF2B5EF4-FFF2-40B4-BE49-F238E27FC236}">
                    <a16:creationId xmlns:a16="http://schemas.microsoft.com/office/drawing/2014/main" id="{5629C052-C8CF-A239-540B-2F3072054B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16481" y="1162436"/>
                <a:ext cx="297497" cy="511175"/>
                <a:chOff x="6565" y="9543"/>
                <a:chExt cx="722" cy="806"/>
              </a:xfrm>
            </p:grpSpPr>
            <p:sp>
              <p:nvSpPr>
                <p:cNvPr id="42" name="Rectangle 814">
                  <a:extLst>
                    <a:ext uri="{FF2B5EF4-FFF2-40B4-BE49-F238E27FC236}">
                      <a16:creationId xmlns:a16="http://schemas.microsoft.com/office/drawing/2014/main" id="{F9AC6524-8AAF-7C41-75EC-D1BFB38944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8" y="9945"/>
                  <a:ext cx="719" cy="2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8A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AE"/>
                </a:p>
              </p:txBody>
            </p:sp>
            <p:sp>
              <p:nvSpPr>
                <p:cNvPr id="43" name="Rectangle 815">
                  <a:extLst>
                    <a:ext uri="{FF2B5EF4-FFF2-40B4-BE49-F238E27FC236}">
                      <a16:creationId xmlns:a16="http://schemas.microsoft.com/office/drawing/2014/main" id="{342C5620-870C-BA34-03E7-CD0AD3752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8" y="9543"/>
                  <a:ext cx="719" cy="2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8A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AE"/>
                </a:p>
              </p:txBody>
            </p:sp>
            <p:sp>
              <p:nvSpPr>
                <p:cNvPr id="44" name="Rectangle 816">
                  <a:extLst>
                    <a:ext uri="{FF2B5EF4-FFF2-40B4-BE49-F238E27FC236}">
                      <a16:creationId xmlns:a16="http://schemas.microsoft.com/office/drawing/2014/main" id="{603AAF12-4CD6-D18B-4AF8-00FB5D4CC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8" y="9743"/>
                  <a:ext cx="719" cy="201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8A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AE"/>
                </a:p>
              </p:txBody>
            </p:sp>
            <p:sp>
              <p:nvSpPr>
                <p:cNvPr id="45" name="Rectangle 814">
                  <a:extLst>
                    <a:ext uri="{FF2B5EF4-FFF2-40B4-BE49-F238E27FC236}">
                      <a16:creationId xmlns:a16="http://schemas.microsoft.com/office/drawing/2014/main" id="{11FC759F-7CBB-906C-B25A-A37C73C67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5" y="10149"/>
                  <a:ext cx="719" cy="2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8A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AE"/>
                </a:p>
              </p:txBody>
            </p:sp>
          </p:grpSp>
          <p:cxnSp>
            <p:nvCxnSpPr>
              <p:cNvPr id="57" name="Connector: Curved 56">
                <a:extLst>
                  <a:ext uri="{FF2B5EF4-FFF2-40B4-BE49-F238E27FC236}">
                    <a16:creationId xmlns:a16="http://schemas.microsoft.com/office/drawing/2014/main" id="{BECA9574-E997-EE51-9FCF-4E2E34529BC0}"/>
                  </a:ext>
                </a:extLst>
              </p:cNvPr>
              <p:cNvCxnSpPr>
                <a:stCxn id="51" idx="1"/>
                <a:endCxn id="45" idx="1"/>
              </p:cNvCxnSpPr>
              <p:nvPr/>
            </p:nvCxnSpPr>
            <p:spPr>
              <a:xfrm rot="10800000" flipV="1">
                <a:off x="9616481" y="639798"/>
                <a:ext cx="1236" cy="970391"/>
              </a:xfrm>
              <a:prstGeom prst="curvedConnector3">
                <a:avLst>
                  <a:gd name="adj1" fmla="val 13663107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D2D959-64B2-DDB3-FB0D-0A3B2BE73B29}"/>
                </a:ext>
              </a:extLst>
            </p:cNvPr>
            <p:cNvSpPr txBox="1"/>
            <p:nvPr/>
          </p:nvSpPr>
          <p:spPr>
            <a:xfrm>
              <a:off x="9851369" y="1235653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modified</a:t>
              </a:r>
              <a:endParaRPr lang="en-A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8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 err="1">
                <a:solidFill>
                  <a:srgbClr val="C00000"/>
                </a:solidFill>
              </a:rPr>
              <a:t>page_fault_handler</a:t>
            </a:r>
            <a:r>
              <a:rPr lang="en-US" sz="1600" b="1" dirty="0">
                <a:solidFill>
                  <a:srgbClr val="C00000"/>
                </a:solidFill>
              </a:rPr>
              <a:t> with FIFO </a:t>
            </a:r>
            <a:r>
              <a:rPr lang="en-US" sz="1600" dirty="0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32744"/>
              </p:ext>
            </p:extLst>
          </p:nvPr>
        </p:nvGraphicFramePr>
        <p:xfrm>
          <a:off x="1033504" y="2879033"/>
          <a:ext cx="101221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7639237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09199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tst_page_replacement_alloc.c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allocation in memory and page file after page replacement.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tst_page_replacement_stack.c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of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new pages) (creating, modifying and reading them)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tpr2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tst_page_replacement_FIFO_1.c (tfifo1):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FIFO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(check working set before and after replacements)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tfifo1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tst_page_replacement_FIFO_2.c (tfifo2):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FIFO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(check </a:t>
                      </a:r>
                      <a:r>
                        <a:rPr lang="en-US" sz="1600" b="1" dirty="0"/>
                        <a:t>maintaining of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page_last_WS_element</a:t>
                      </a:r>
                      <a:r>
                        <a:rPr lang="en-US" sz="1600" b="1" dirty="0"/>
                        <a:t> &amp;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correct FIFO order </a:t>
                      </a:r>
                      <a:r>
                        <a:rPr lang="en-US" sz="1600" b="0" dirty="0"/>
                        <a:t>of the List after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tfifo2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MS3: Page Fault Handler: </a:t>
            </a:r>
            <a:r>
              <a:rPr lang="en-US" sz="4800" b="1" dirty="0"/>
              <a:t>Testing (</a:t>
            </a:r>
            <a:r>
              <a:rPr lang="en-US" sz="4800" b="1" dirty="0">
                <a:solidFill>
                  <a:srgbClr val="FF0000"/>
                </a:solidFill>
              </a:rPr>
              <a:t>FIFO</a:t>
            </a:r>
            <a:r>
              <a:rPr lang="en-US" sz="4800" b="1" dirty="0"/>
              <a:t>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055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0"/>
            <a:ext cx="11188754" cy="4516571"/>
          </a:xfrm>
        </p:spPr>
        <p:txBody>
          <a:bodyPr>
            <a:normAutofit/>
          </a:bodyPr>
          <a:lstStyle/>
          <a:p>
            <a:r>
              <a:rPr lang="en-US" b="1" dirty="0"/>
              <a:t>Dependency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MS1: dynamic allocator 	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free_block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MS2: kernel heap 	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k_virtial_address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k_physical_address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MS2: placement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GOOGLE FORM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SAT of Week #12 (16/12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via their </a:t>
            </a:r>
            <a:r>
              <a:rPr lang="en-US" b="1" dirty="0"/>
              <a:t>MENTORS ONLY (+Lecturer) </a:t>
            </a:r>
            <a:r>
              <a:rPr lang="en-US" dirty="0"/>
              <a:t>during the published </a:t>
            </a:r>
            <a:r>
              <a:rPr lang="en-US" dirty="0">
                <a:hlinkClick r:id="rId3"/>
              </a:rPr>
              <a:t>weekly office hours</a:t>
            </a:r>
            <a:r>
              <a:rPr lang="en-US" dirty="0"/>
              <a:t>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 err="1">
                <a:solidFill>
                  <a:srgbClr val="C00000"/>
                </a:solidFill>
              </a:rPr>
              <a:t>page_fault_handler</a:t>
            </a:r>
            <a:r>
              <a:rPr lang="en-US" sz="1600" b="1" dirty="0">
                <a:solidFill>
                  <a:srgbClr val="C00000"/>
                </a:solidFill>
              </a:rPr>
              <a:t> with LRU </a:t>
            </a:r>
            <a:r>
              <a:rPr lang="en-US" sz="1600" dirty="0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91869"/>
              </p:ext>
            </p:extLst>
          </p:nvPr>
        </p:nvGraphicFramePr>
        <p:xfrm>
          <a:off x="1033504" y="2742841"/>
          <a:ext cx="10122175" cy="411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709697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634249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 </a:t>
                      </a:r>
                      <a:r>
                        <a:rPr lang="en-US" sz="1600" b="0" u="none" dirty="0"/>
                        <a:t>(1</a:t>
                      </a:r>
                      <a:r>
                        <a:rPr lang="en-US" sz="1600" b="0" u="none" baseline="30000" dirty="0"/>
                        <a:t>st</a:t>
                      </a:r>
                      <a:r>
                        <a:rPr lang="en-US" sz="1600" b="0" u="none" dirty="0"/>
                        <a:t> num: max size, </a:t>
                      </a:r>
                    </a:p>
                    <a:p>
                      <a:pPr algn="ctr"/>
                      <a:r>
                        <a:rPr lang="en-US" sz="1600" b="0" u="none" dirty="0"/>
                        <a:t>2</a:t>
                      </a:r>
                      <a:r>
                        <a:rPr lang="en-US" sz="1600" b="0" u="none" baseline="30000" dirty="0"/>
                        <a:t>nd</a:t>
                      </a:r>
                      <a:r>
                        <a:rPr lang="en-US" sz="1600" b="0" u="none" dirty="0"/>
                        <a:t> num: 2</a:t>
                      </a:r>
                      <a:r>
                        <a:rPr lang="en-US" sz="1600" b="0" u="none" baseline="30000" dirty="0"/>
                        <a:t>nd</a:t>
                      </a:r>
                      <a:r>
                        <a:rPr lang="en-US" sz="1600" b="0" u="none" dirty="0"/>
                        <a:t> list size)</a:t>
                      </a:r>
                      <a:endParaRPr lang="en-US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tst_placement_1.c (tpplru1):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faults 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new pages) + page placement in case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list is not FULL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tpplru1 20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tst_placement_2.c (tpplru2):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faults 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new pages) + page placement in case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list is FULL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active list is NOT FULL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tpplru2 20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tst_placement_3.c (tpplru3):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faults (placement) on pages already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 in the second active list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active list is NOT FULL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tpplru3 20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tst_page_replacement_LRU_Lists_1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 (tprlru1):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allocation in memory and page file after page replacement.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tprlru1 10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tst_page_replacement_LRU_Lists_2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 (tprlru2):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LRU algorithm (</a:t>
                      </a:r>
                      <a:r>
                        <a:rPr lang="en-US" sz="1600" dirty="0"/>
                        <a:t>check lists content before and after replacements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tprlru2 11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1037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tst_page_replacement_stack_LRU_Lists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 (tprlru3):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of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new pages) (creating, modifying and reading them)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tprlru3 6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38380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MS3: Page Fault Handler: </a:t>
            </a:r>
            <a:r>
              <a:rPr lang="en-US" sz="4800" b="1" dirty="0"/>
              <a:t>Testing (Approx </a:t>
            </a:r>
            <a:r>
              <a:rPr lang="en-US" sz="4800" b="1" dirty="0">
                <a:solidFill>
                  <a:srgbClr val="FF0000"/>
                </a:solidFill>
              </a:rPr>
              <a:t>LRU</a:t>
            </a:r>
            <a:r>
              <a:rPr lang="en-US" sz="4800" b="1" dirty="0"/>
              <a:t>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92777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Fault Handler II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FIFO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Approx. LRU Replacement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BSD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3D62-3617-105C-BE62-EF4E3D3E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5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6660113" cy="512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WHAT?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Example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of Multilevel Feedback Queue (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MLFQ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). 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It maintains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several queues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of ready processes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each queue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holds processes with a different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priority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At any given time:</a:t>
            </a:r>
          </a:p>
          <a:p>
            <a:pPr marL="1200240" lvl="2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the scheduler chooses a process from the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highest-priority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non-empty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queue. </a:t>
            </a:r>
          </a:p>
          <a:p>
            <a:pPr marL="1200240" lvl="2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If the highest-priority queue contains multiple processes, then they run in "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round robin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" order.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91739F-2E54-B99C-ABA1-5415B4CB4820}"/>
              </a:ext>
            </a:extLst>
          </p:cNvPr>
          <p:cNvSpPr/>
          <p:nvPr/>
        </p:nvSpPr>
        <p:spPr>
          <a:xfrm>
            <a:off x="10698480" y="2301240"/>
            <a:ext cx="1209040" cy="35962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CPU</a:t>
            </a:r>
            <a:endParaRPr lang="en-US" b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A45E-4AEF-ACC6-992D-5751337FB336}"/>
              </a:ext>
            </a:extLst>
          </p:cNvPr>
          <p:cNvSpPr txBox="1"/>
          <p:nvPr/>
        </p:nvSpPr>
        <p:spPr>
          <a:xfrm>
            <a:off x="9009447" y="411734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E76E75-E547-46E5-0651-E797D1580CC6}"/>
              </a:ext>
            </a:extLst>
          </p:cNvPr>
          <p:cNvGrpSpPr/>
          <p:nvPr/>
        </p:nvGrpSpPr>
        <p:grpSpPr>
          <a:xfrm>
            <a:off x="8061960" y="3291841"/>
            <a:ext cx="2179320" cy="548640"/>
            <a:chOff x="1950720" y="5410200"/>
            <a:chExt cx="2179320" cy="548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3995E-22DC-44CB-4797-E2D3E809F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94096A-F710-A803-1790-C35041C07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9CDC4-3155-3834-A64E-42302ED6F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9A6ACE-1D2C-B808-D3F6-CD0EA0212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15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E6C66E-3F35-52F8-95CC-5EA7A693134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241280" y="25679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4B51C9-6412-0244-7837-7BAB094DB2B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0241280" y="35585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B59E8-5CB7-5411-63AA-2880B9AF7D0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241280" y="570992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D8767D-6136-258F-19BE-A2BC32EC3308}"/>
              </a:ext>
            </a:extLst>
          </p:cNvPr>
          <p:cNvGrpSpPr/>
          <p:nvPr/>
        </p:nvGrpSpPr>
        <p:grpSpPr>
          <a:xfrm>
            <a:off x="8061960" y="2301241"/>
            <a:ext cx="2179320" cy="548640"/>
            <a:chOff x="1950720" y="5410200"/>
            <a:chExt cx="2179320" cy="5486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2FA0D8-E217-C4DF-8122-F052758BC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3BB99E-0E46-974D-099D-96458A7CD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FA56D8-749B-DDDD-F5DF-4F4B2D0876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032D83-5F6A-DC46-9A45-92B81644C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9BEAA-6DF7-BC2E-E758-F8DF887B1BD6}"/>
              </a:ext>
            </a:extLst>
          </p:cNvPr>
          <p:cNvGrpSpPr/>
          <p:nvPr/>
        </p:nvGrpSpPr>
        <p:grpSpPr>
          <a:xfrm>
            <a:off x="8061960" y="5435601"/>
            <a:ext cx="2179320" cy="548640"/>
            <a:chOff x="1950720" y="5410200"/>
            <a:chExt cx="2179320" cy="5486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596F02-6037-0520-D7A7-5F83CE05E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BD9D3E-127E-5008-8C39-9FFEA9CBC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776E37-9D8D-0887-CFFA-B1078CCFC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949081-C316-6815-115B-83D871BFD8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12</a:t>
              </a:r>
            </a:p>
          </p:txBody>
        </p:sp>
      </p:grpSp>
      <p:cxnSp>
        <p:nvCxnSpPr>
          <p:cNvPr id="26" name="Shape 29">
            <a:extLst>
              <a:ext uri="{FF2B5EF4-FFF2-40B4-BE49-F238E27FC236}">
                <a16:creationId xmlns:a16="http://schemas.microsoft.com/office/drawing/2014/main" id="{2B4AD4D5-3D29-3EF3-3DF0-0826BBCC02E6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8061960" y="25679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hape 30">
            <a:extLst>
              <a:ext uri="{FF2B5EF4-FFF2-40B4-BE49-F238E27FC236}">
                <a16:creationId xmlns:a16="http://schemas.microsoft.com/office/drawing/2014/main" id="{92F2C1A1-C621-7E89-6C46-B9BB4E70FF01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8061960" y="35585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hape 33">
            <a:extLst>
              <a:ext uri="{FF2B5EF4-FFF2-40B4-BE49-F238E27FC236}">
                <a16:creationId xmlns:a16="http://schemas.microsoft.com/office/drawing/2014/main" id="{8CD583C8-9BD9-4424-8D70-25F249D9BE69}"/>
              </a:ext>
            </a:extLst>
          </p:cNvPr>
          <p:cNvCxnSpPr>
            <a:cxnSpLocks/>
            <a:endCxn id="25" idx="1"/>
          </p:cNvCxnSpPr>
          <p:nvPr/>
        </p:nvCxnSpPr>
        <p:spPr>
          <a:xfrm flipH="1" flipV="1">
            <a:off x="8061960" y="570992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EC1504-F59A-246B-9D5A-73CA0987A8BB}"/>
              </a:ext>
            </a:extLst>
          </p:cNvPr>
          <p:cNvGrpSpPr/>
          <p:nvPr/>
        </p:nvGrpSpPr>
        <p:grpSpPr>
          <a:xfrm>
            <a:off x="7348907" y="2301240"/>
            <a:ext cx="369332" cy="3962400"/>
            <a:chOff x="4071050" y="2286000"/>
            <a:chExt cx="369332" cy="39624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94C2D0D-E9C3-0352-DB63-F8F867F9CD6A}"/>
                </a:ext>
              </a:extLst>
            </p:cNvPr>
            <p:cNvCxnSpPr/>
            <p:nvPr/>
          </p:nvCxnSpPr>
          <p:spPr>
            <a:xfrm>
              <a:off x="4419600" y="2286000"/>
              <a:ext cx="0" cy="396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D69C77-B547-57D9-39EB-C4229D2B8468}"/>
                </a:ext>
              </a:extLst>
            </p:cNvPr>
            <p:cNvSpPr txBox="1"/>
            <p:nvPr/>
          </p:nvSpPr>
          <p:spPr>
            <a:xfrm rot="16200000">
              <a:off x="3188757" y="4148503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Decreasing Priority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0862902-02CE-B24C-3D06-BEC8096FCA2B}"/>
              </a:ext>
            </a:extLst>
          </p:cNvPr>
          <p:cNvSpPr/>
          <p:nvPr/>
        </p:nvSpPr>
        <p:spPr>
          <a:xfrm>
            <a:off x="9705406" y="2326842"/>
            <a:ext cx="535873" cy="523039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33907-2790-26C6-8991-757303ED6459}"/>
              </a:ext>
            </a:extLst>
          </p:cNvPr>
          <p:cNvSpPr txBox="1"/>
          <p:nvPr/>
        </p:nvSpPr>
        <p:spPr>
          <a:xfrm>
            <a:off x="8007189" y="665487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7CB20-1391-4022-4EE9-A54FE3966EBC}"/>
              </a:ext>
            </a:extLst>
          </p:cNvPr>
          <p:cNvSpPr txBox="1"/>
          <p:nvPr/>
        </p:nvSpPr>
        <p:spPr>
          <a:xfrm>
            <a:off x="8746623" y="1178460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29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5A3F04E4-7BDD-6622-DCAB-84BE77208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8299077" y="1131571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1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WHY?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 Try to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balance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processes' different scheduling needs. </a:t>
            </a:r>
          </a:p>
          <a:p>
            <a:pPr marL="914760" lvl="1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I/O-Bound Processes: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perform a lot of I/O, require a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fast response time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to keep I/O devices busy, but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need little CPU time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914760" lvl="1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CPU-Bound Processes: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need to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receive a lot of CPU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time to finish their work, but have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no requirement for fast response time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914760" lvl="1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Others: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lie somewhere in between, with periods of I/O punctuated by periods of computation, and thus have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requirements that vary over time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 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A86D3A-3D87-B642-593B-5EBB570FCD6A}"/>
              </a:ext>
            </a:extLst>
          </p:cNvPr>
          <p:cNvGrpSpPr/>
          <p:nvPr/>
        </p:nvGrpSpPr>
        <p:grpSpPr>
          <a:xfrm>
            <a:off x="6642906" y="4262803"/>
            <a:ext cx="5549094" cy="528833"/>
            <a:chOff x="838200" y="3200400"/>
            <a:chExt cx="6705600" cy="685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414C4D-6A0C-6B2E-907B-68020D5D3BBA}"/>
                </a:ext>
              </a:extLst>
            </p:cNvPr>
            <p:cNvGrpSpPr/>
            <p:nvPr/>
          </p:nvGrpSpPr>
          <p:grpSpPr>
            <a:xfrm>
              <a:off x="838200" y="3200400"/>
              <a:ext cx="6705600" cy="685800"/>
              <a:chOff x="838200" y="3200400"/>
              <a:chExt cx="6705600" cy="68580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F7A3915-C1A5-6D63-1766-2F48333FC041}"/>
                  </a:ext>
                </a:extLst>
              </p:cNvPr>
              <p:cNvCxnSpPr/>
              <p:nvPr/>
            </p:nvCxnSpPr>
            <p:spPr>
              <a:xfrm>
                <a:off x="838200" y="3886200"/>
                <a:ext cx="6705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5058ADE-DECE-CF0A-4ABF-DC129519F5ED}"/>
                  </a:ext>
                </a:extLst>
              </p:cNvPr>
              <p:cNvCxnSpPr/>
              <p:nvPr/>
            </p:nvCxnSpPr>
            <p:spPr>
              <a:xfrm flipV="1">
                <a:off x="838200" y="32004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533A0C-6F8A-1900-C30E-430DDE7BF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950" y="3505200"/>
              <a:ext cx="220305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F91A48-1A24-7179-4F3F-E06D73BEF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5200" y="3505200"/>
              <a:ext cx="175260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09D6CA-871E-0F35-6969-5D1CF8475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5000" y="3505200"/>
              <a:ext cx="167640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D3916E-FE01-2E8A-6D2D-AF02B0460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8000" y="3505200"/>
              <a:ext cx="45720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I/O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B6001C-8C62-16B9-DE01-2D0362448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800" y="3505200"/>
              <a:ext cx="45720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I/O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13AD26-DAB4-E8C2-EBC1-66EB58DAE22A}"/>
              </a:ext>
            </a:extLst>
          </p:cNvPr>
          <p:cNvGrpSpPr/>
          <p:nvPr/>
        </p:nvGrpSpPr>
        <p:grpSpPr>
          <a:xfrm>
            <a:off x="6648492" y="3311662"/>
            <a:ext cx="5549094" cy="567197"/>
            <a:chOff x="838200" y="3200400"/>
            <a:chExt cx="6705600" cy="685800"/>
          </a:xfrm>
        </p:grpSpPr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EC73D179-79B6-2D09-3819-D0773507F73F}"/>
                </a:ext>
              </a:extLst>
            </p:cNvPr>
            <p:cNvGrpSpPr/>
            <p:nvPr/>
          </p:nvGrpSpPr>
          <p:grpSpPr>
            <a:xfrm>
              <a:off x="838200" y="3200400"/>
              <a:ext cx="6705600" cy="685800"/>
              <a:chOff x="838200" y="3200400"/>
              <a:chExt cx="6705600" cy="685800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C6FCB35-7041-F382-DC63-4528E75C7FAB}"/>
                  </a:ext>
                </a:extLst>
              </p:cNvPr>
              <p:cNvCxnSpPr/>
              <p:nvPr/>
            </p:nvCxnSpPr>
            <p:spPr>
              <a:xfrm>
                <a:off x="838200" y="3886200"/>
                <a:ext cx="6705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A6A664E-3970-762D-AE40-51D8000F300C}"/>
                  </a:ext>
                </a:extLst>
              </p:cNvPr>
              <p:cNvCxnSpPr/>
              <p:nvPr/>
            </p:nvCxnSpPr>
            <p:spPr>
              <a:xfrm flipV="1">
                <a:off x="838200" y="32004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4AFF7-123F-36D0-E05B-FAE2A4296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950" y="3505200"/>
              <a:ext cx="212685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I/O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1E0E54-8162-7C3A-AA4F-4A627581BE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5200" y="3505200"/>
              <a:ext cx="175260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I/O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9E2C2B-9D77-1097-6039-CC514152B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7400" y="3505200"/>
              <a:ext cx="152400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I/O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0654E9-E844-87B7-37BD-DCCD8EC10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1800" y="3505200"/>
              <a:ext cx="53340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0B117E-F4FA-A91F-F588-F2AF3D7A2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800" y="3505200"/>
              <a:ext cx="60960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DB76F22-E56F-BEA4-719D-3A877288B289}"/>
              </a:ext>
            </a:extLst>
          </p:cNvPr>
          <p:cNvSpPr txBox="1"/>
          <p:nvPr/>
        </p:nvSpPr>
        <p:spPr>
          <a:xfrm>
            <a:off x="8007189" y="665487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021D45-C0EB-F62D-5DA0-85547A2F8FDE}"/>
              </a:ext>
            </a:extLst>
          </p:cNvPr>
          <p:cNvSpPr txBox="1"/>
          <p:nvPr/>
        </p:nvSpPr>
        <p:spPr>
          <a:xfrm>
            <a:off x="8746623" y="1178460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24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B12FEC39-162A-E8AD-1312-6A30EC5DD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8299077" y="1131571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9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840374"/>
                <a:ext cx="11175441" cy="5017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VALUES PER PROCESS:</a:t>
                </a:r>
                <a:endParaRPr lang="en-US" sz="24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914760" lvl="1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b="1" spc="-1" dirty="0">
                    <a:solidFill>
                      <a:srgbClr val="000000"/>
                    </a:solidFill>
                  </a:rPr>
                  <a:t>Priority:</a:t>
                </a:r>
                <a:r>
                  <a:rPr lang="en-US" sz="2000" spc="-1" dirty="0">
                    <a:solidFill>
                      <a:srgbClr val="000000"/>
                    </a:solidFill>
                  </a:rPr>
                  <a:t> between 0 (PRI_MIN) through 63 (PRI_MAX), which is recalculated </a:t>
                </a:r>
                <a:r>
                  <a:rPr lang="en-US" sz="2000" b="1" spc="-1" dirty="0">
                    <a:solidFill>
                      <a:srgbClr val="000000"/>
                    </a:solidFill>
                  </a:rPr>
                  <a:t>every 4</a:t>
                </a:r>
                <a:r>
                  <a:rPr lang="en-US" sz="2000" b="1" spc="-1" baseline="30000" dirty="0">
                    <a:solidFill>
                      <a:srgbClr val="000000"/>
                    </a:solidFill>
                  </a:rPr>
                  <a:t>th</a:t>
                </a:r>
                <a:r>
                  <a:rPr lang="en-US" sz="2000" b="1" spc="-1" dirty="0">
                    <a:solidFill>
                      <a:srgbClr val="000000"/>
                    </a:solidFill>
                  </a:rPr>
                  <a:t> tick</a:t>
                </a:r>
                <a:r>
                  <a:rPr lang="en-US" sz="2000" spc="-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760" lvl="1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Nice value: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between -20 and 20 directly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under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its control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  <a:r>
                  <a:rPr lang="en-US" sz="2000" spc="-1" dirty="0">
                    <a:solidFill>
                      <a:srgbClr val="000000"/>
                    </a:solidFill>
                  </a:rPr>
                  <a:t>determines how "nice" the process should be to other processes.</a:t>
                </a:r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914760" lvl="1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𝒓𝒆𝒄𝒆𝒏</m:t>
                    </m:r>
                    <m:sSub>
                      <m:sSubPr>
                        <m:ctrlP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𝒄𝒑𝒖</m:t>
                        </m:r>
                      </m:sub>
                    </m:sSub>
                  </m:oMath>
                </a14:m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: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measures the amount of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CPU time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a process has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received "recently." </a:t>
                </a:r>
              </a:p>
              <a:p>
                <a:pPr marL="1371960" lvl="2" indent="-457200"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b="1" spc="-1" dirty="0">
                    <a:solidFill>
                      <a:srgbClr val="000000"/>
                    </a:solidFill>
                    <a:latin typeface="+mj-lt"/>
                  </a:rPr>
                  <a:t>On each timer tick (quantum):</a:t>
                </a: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of </a:t>
                </a:r>
                <a:r>
                  <a:rPr lang="en-US" b="1" spc="-1" dirty="0">
                    <a:solidFill>
                      <a:srgbClr val="000000"/>
                    </a:solidFill>
                    <a:latin typeface="+mj-lt"/>
                  </a:rPr>
                  <a:t>running process's </a:t>
                </a: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is incremented by 1. </a:t>
                </a:r>
              </a:p>
              <a:p>
                <a:pPr marL="1371960" lvl="2" indent="-457200"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b="1" spc="-1" dirty="0">
                    <a:solidFill>
                      <a:srgbClr val="000000"/>
                    </a:solidFill>
                    <a:latin typeface="+mj-lt"/>
                  </a:rPr>
                  <a:t>Once per second:</a:t>
                </a: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of </a:t>
                </a:r>
                <a:r>
                  <a:rPr lang="en-US" b="1" spc="-1" dirty="0">
                    <a:solidFill>
                      <a:srgbClr val="000000"/>
                    </a:solidFill>
                    <a:latin typeface="+mj-lt"/>
                  </a:rPr>
                  <a:t>every </a:t>
                </a: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process's is updated.</a:t>
                </a:r>
              </a:p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SYSTEM VALUE:	</a:t>
                </a:r>
              </a:p>
              <a:p>
                <a:pPr marL="800460" lvl="1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𝒍𝒐𝒂</m:t>
                    </m:r>
                    <m:sSub>
                      <m:sSubPr>
                        <m:ctrlP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: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estimates 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average number of ready processes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over the past minute. 	</a:t>
                </a:r>
              </a:p>
              <a:p>
                <a:pPr marL="1200240" lvl="2" indent="-285480"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It is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initialized to 0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at boot and recalculated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once per second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840374"/>
                <a:ext cx="11175441" cy="5017625"/>
              </a:xfrm>
              <a:prstGeom prst="rect">
                <a:avLst/>
              </a:prstGeom>
              <a:blipFill>
                <a:blip r:embed="rId2"/>
                <a:stretch>
                  <a:fillRect l="-764" b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Big Picture – </a:t>
            </a:r>
            <a:r>
              <a:rPr lang="en-US" sz="4800" b="1" dirty="0">
                <a:solidFill>
                  <a:srgbClr val="FF0000"/>
                </a:solidFill>
                <a:latin typeface="+mj-lt"/>
              </a:rPr>
              <a:t>DATA</a:t>
            </a:r>
            <a:r>
              <a:rPr lang="en-US" sz="4800" b="1" dirty="0">
                <a:latin typeface="+mj-lt"/>
              </a:rPr>
              <a:t> 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59"/>
                <a:ext cx="11175441" cy="4517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EQUATIONS:</a:t>
                </a:r>
                <a:endParaRPr lang="en-US" sz="24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Priority: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recalculated for each process every 4</a:t>
                </a:r>
                <a:r>
                  <a:rPr lang="en-US" sz="2000" spc="-1" baseline="30000" dirty="0">
                    <a:solidFill>
                      <a:srgbClr val="000000"/>
                    </a:solidFill>
                    <a:latin typeface="+mj-lt"/>
                  </a:rPr>
                  <a:t>th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tick:</a:t>
                </a:r>
              </a:p>
              <a:p>
                <a:pPr marL="457560" lvl="1" algn="ctr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priority = PRI_MAX - (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/ 4) - (nice × 2).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14:m>
                  <m:oMath xmlns:m="http://schemas.openxmlformats.org/officeDocument/2006/math">
                    <m:r>
                      <a:rPr lang="en-US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𝒓𝒆𝒄𝒆𝒏</m:t>
                    </m:r>
                    <m:sSub>
                      <m:sSubPr>
                        <m:ctrlP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𝒄𝒑𝒖</m:t>
                        </m:r>
                      </m:sub>
                    </m:sSub>
                  </m:oMath>
                </a14:m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: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updated for each process once per second:</a:t>
                </a:r>
              </a:p>
              <a:p>
                <a:pPr marL="457560" lvl="1" algn="ctr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= (2 × </a:t>
                </a:r>
                <a14:m>
                  <m:oMath xmlns:m="http://schemas.openxmlformats.org/officeDocument/2006/math">
                    <m:r>
                      <a:rPr lang="en-US" sz="2000" b="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)/(2 × </a:t>
                </a:r>
                <a14:m>
                  <m:oMath xmlns:m="http://schemas.openxmlformats.org/officeDocument/2006/math">
                    <m:r>
                      <a:rPr lang="en-US" sz="2000" b="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b="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+ 1) × </a:t>
                </a:r>
                <a14:m>
                  <m:oMath xmlns:m="http://schemas.openxmlformats.org/officeDocument/2006/math">
                    <m:r>
                      <a:rPr lang="en-US" sz="2000" b="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+ nice.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14:m>
                  <m:oMath xmlns:m="http://schemas.openxmlformats.org/officeDocument/2006/math">
                    <m:r>
                      <a:rPr lang="en-US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𝒍𝒐𝒂</m:t>
                    </m:r>
                    <m:sSub>
                      <m:sSubPr>
                        <m:ctrlP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: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recalculated once per second:</a:t>
                </a:r>
              </a:p>
              <a:p>
                <a:pPr marL="457560" lvl="1" algn="ctr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= (59/60) × </a:t>
                </a:r>
                <a14:m>
                  <m:oMath xmlns:m="http://schemas.openxmlformats.org/officeDocument/2006/math">
                    <m:r>
                      <a:rPr lang="en-US" sz="2000" b="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b="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+ (1/60) ×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𝑟𝑒𝑎𝑑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𝑝𝑟𝑜𝑐𝑒𝑠𝑠𝑒𝑠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  <a:p>
                <a:pPr marL="457560" lvl="1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𝒓𝒆𝒂𝒅</m:t>
                    </m:r>
                    <m:sSub>
                      <m:sSubPr>
                        <m:ctrlP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𝒑𝒓𝒐𝒄𝒆𝒔𝒔𝒆𝒔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: number of processes that are either running or ready at time of update.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59"/>
                <a:ext cx="11175441" cy="4517525"/>
              </a:xfrm>
              <a:prstGeom prst="rect">
                <a:avLst/>
              </a:prstGeom>
              <a:blipFill>
                <a:blip r:embed="rId2"/>
                <a:stretch>
                  <a:fillRect l="-764" b="-8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Big Picture – </a:t>
            </a:r>
            <a:r>
              <a:rPr lang="en-US" sz="4800" b="1" dirty="0">
                <a:solidFill>
                  <a:srgbClr val="FF0000"/>
                </a:solidFill>
                <a:latin typeface="+mj-lt"/>
              </a:rPr>
              <a:t>EQUs</a:t>
            </a:r>
            <a:endParaRPr lang="en-AE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3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8" y="1737359"/>
            <a:ext cx="11175441" cy="512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IDEA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determines how "nice" the process should be to other processes. 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If = 0: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does not affect process priority. 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If +</a:t>
            </a:r>
            <a:r>
              <a:rPr lang="en-US" sz="2000" b="1" spc="-1" dirty="0" err="1">
                <a:solidFill>
                  <a:srgbClr val="000000"/>
                </a:solidFill>
                <a:latin typeface="+mj-lt"/>
              </a:rPr>
              <a:t>ve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: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to the maximum of 20,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decreases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the priority of a process and causes it to give up some CPU time it would otherwise receive. 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</a:rPr>
              <a:t>If -</a:t>
            </a:r>
            <a:r>
              <a:rPr lang="en-US" sz="2000" b="1" spc="-1" dirty="0" err="1">
                <a:solidFill>
                  <a:srgbClr val="000000"/>
                </a:solidFill>
              </a:rPr>
              <a:t>ve</a:t>
            </a:r>
            <a:r>
              <a:rPr lang="en-US" sz="2000" b="1" spc="-1" dirty="0">
                <a:solidFill>
                  <a:srgbClr val="000000"/>
                </a:solidFill>
              </a:rPr>
              <a:t>: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to the minimum of -20, tends to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take away CPU time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from other processes.</a:t>
            </a:r>
          </a:p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CALCULATION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Initial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process starts with a nice value of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Can be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changed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by a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process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(via system call) or the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kernel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Details – </a:t>
            </a:r>
            <a:r>
              <a:rPr lang="en-US" sz="4800" b="1" dirty="0">
                <a:solidFill>
                  <a:srgbClr val="FF0000"/>
                </a:solidFill>
                <a:latin typeface="+mj-lt"/>
              </a:rPr>
              <a:t>Niceness</a:t>
            </a:r>
            <a:r>
              <a:rPr lang="en-US" sz="4800" b="1" dirty="0">
                <a:latin typeface="+mj-lt"/>
              </a:rPr>
              <a:t> 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IDEA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Scheduler has 64 priorities and thus 64 ready queues, from 0 (PRI_MIN) to 63 (PRI_MAX).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Lower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numbers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correspond to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lower priorities</a:t>
                </a:r>
              </a:p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CALCULATION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It is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calculated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initially at process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initialization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It is also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recalculated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once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every 4</a:t>
                </a:r>
                <a:r>
                  <a:rPr lang="en-US" sz="2000" b="1" spc="-1" baseline="30000" dirty="0">
                    <a:solidFill>
                      <a:srgbClr val="000000"/>
                    </a:solidFill>
                    <a:latin typeface="+mj-lt"/>
                  </a:rPr>
                  <a:t>th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 clock tick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for every process.</a:t>
                </a:r>
              </a:p>
              <a:p>
                <a:pPr marL="360" algn="ctr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priority = PRI_MAX - (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/ 4) - (nice × 2)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is an estimate of the CPU time the thread has used recently</a:t>
                </a:r>
              </a:p>
              <a:p>
                <a:pPr marL="743040" lvl="1" indent="-285480"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result should be rounded down to the nearest integer (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truncated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) &amp;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adjusted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to lie in the valid range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PRI_MIN to PRI_MAX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blipFill>
                <a:blip r:embed="rId2"/>
                <a:stretch>
                  <a:fillRect l="-764" b="-22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Details – </a:t>
            </a:r>
            <a:r>
              <a:rPr lang="en-US" b="1" dirty="0">
                <a:solidFill>
                  <a:srgbClr val="FF0000"/>
                </a:solidFill>
              </a:rPr>
              <a:t>Priority</a:t>
            </a:r>
            <a:r>
              <a:rPr lang="en-US" sz="4800" b="1" dirty="0">
                <a:latin typeface="+mj-lt"/>
              </a:rPr>
              <a:t> 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C627DE-8A07-FE91-58E2-E76958B2539F}"/>
              </a:ext>
            </a:extLst>
          </p:cNvPr>
          <p:cNvGrpSpPr/>
          <p:nvPr/>
        </p:nvGrpSpPr>
        <p:grpSpPr>
          <a:xfrm>
            <a:off x="9786543" y="3429000"/>
            <a:ext cx="590226" cy="1074688"/>
            <a:chOff x="9601199" y="3419170"/>
            <a:chExt cx="590226" cy="107468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1C11A32A-F586-AB5A-5B03-5811EDD6B10D}"/>
                </a:ext>
              </a:extLst>
            </p:cNvPr>
            <p:cNvSpPr/>
            <p:nvPr/>
          </p:nvSpPr>
          <p:spPr>
            <a:xfrm flipV="1">
              <a:off x="9658142" y="3419170"/>
              <a:ext cx="484632" cy="773451"/>
            </a:xfrm>
            <a:prstGeom prst="downArrow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9980E5-9A2B-95BD-7DDA-3B629B0B571A}"/>
                </a:ext>
              </a:extLst>
            </p:cNvPr>
            <p:cNvSpPr txBox="1"/>
            <p:nvPr/>
          </p:nvSpPr>
          <p:spPr>
            <a:xfrm>
              <a:off x="9601199" y="412452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nice</a:t>
              </a:r>
              <a:endParaRPr lang="en-AE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6551B7-0E4D-A04D-805C-C524284B7729}"/>
              </a:ext>
            </a:extLst>
          </p:cNvPr>
          <p:cNvGrpSpPr/>
          <p:nvPr/>
        </p:nvGrpSpPr>
        <p:grpSpPr>
          <a:xfrm>
            <a:off x="10228486" y="3429000"/>
            <a:ext cx="716735" cy="1074688"/>
            <a:chOff x="10236889" y="3419170"/>
            <a:chExt cx="716735" cy="1074688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ED556062-DD96-F35E-DCE7-3AA545C3F800}"/>
                </a:ext>
              </a:extLst>
            </p:cNvPr>
            <p:cNvSpPr/>
            <p:nvPr/>
          </p:nvSpPr>
          <p:spPr>
            <a:xfrm>
              <a:off x="10254921" y="3419170"/>
              <a:ext cx="484632" cy="773451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74FC3-EF1B-4419-31D4-C04D99DC2CD6}"/>
                </a:ext>
              </a:extLst>
            </p:cNvPr>
            <p:cNvSpPr txBox="1"/>
            <p:nvPr/>
          </p:nvSpPr>
          <p:spPr>
            <a:xfrm>
              <a:off x="10236889" y="4124526"/>
              <a:ext cx="71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prior.</a:t>
              </a:r>
              <a:endParaRPr lang="en-AE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A93457-6A80-E515-B5F8-A6E71FA6C06F}"/>
              </a:ext>
            </a:extLst>
          </p:cNvPr>
          <p:cNvGrpSpPr/>
          <p:nvPr/>
        </p:nvGrpSpPr>
        <p:grpSpPr>
          <a:xfrm>
            <a:off x="11510211" y="3429000"/>
            <a:ext cx="716735" cy="1074688"/>
            <a:chOff x="9601199" y="3419170"/>
            <a:chExt cx="716735" cy="1074688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9C4174F-D611-7EAA-8040-63CFFCFD2615}"/>
                </a:ext>
              </a:extLst>
            </p:cNvPr>
            <p:cNvSpPr/>
            <p:nvPr/>
          </p:nvSpPr>
          <p:spPr>
            <a:xfrm flipV="1">
              <a:off x="9658142" y="3419170"/>
              <a:ext cx="484632" cy="773451"/>
            </a:xfrm>
            <a:prstGeom prst="downArrow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753557-C701-22B0-7702-93C7D2378A1D}"/>
                </a:ext>
              </a:extLst>
            </p:cNvPr>
            <p:cNvSpPr txBox="1"/>
            <p:nvPr/>
          </p:nvSpPr>
          <p:spPr>
            <a:xfrm>
              <a:off x="9601199" y="4124526"/>
              <a:ext cx="71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prior.</a:t>
              </a:r>
              <a:endParaRPr lang="en-AE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B114BF-580B-E045-9FA3-FD13AD5C51BD}"/>
              </a:ext>
            </a:extLst>
          </p:cNvPr>
          <p:cNvGrpSpPr/>
          <p:nvPr/>
        </p:nvGrpSpPr>
        <p:grpSpPr>
          <a:xfrm>
            <a:off x="11065952" y="3429000"/>
            <a:ext cx="590226" cy="1074688"/>
            <a:chOff x="10149338" y="3419170"/>
            <a:chExt cx="590226" cy="1074688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53665626-3961-F6AB-9E09-BC82D4E9FDF0}"/>
                </a:ext>
              </a:extLst>
            </p:cNvPr>
            <p:cNvSpPr/>
            <p:nvPr/>
          </p:nvSpPr>
          <p:spPr>
            <a:xfrm>
              <a:off x="10254921" y="3419170"/>
              <a:ext cx="484632" cy="773451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12839-9D2C-99DB-581C-9E7D8DE68232}"/>
                </a:ext>
              </a:extLst>
            </p:cNvPr>
            <p:cNvSpPr txBox="1"/>
            <p:nvPr/>
          </p:nvSpPr>
          <p:spPr>
            <a:xfrm>
              <a:off x="10149338" y="412452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nice</a:t>
              </a:r>
              <a:endParaRPr lang="en-AE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DFD2D6-1F16-A646-3162-160632678EFA}"/>
              </a:ext>
            </a:extLst>
          </p:cNvPr>
          <p:cNvGrpSpPr/>
          <p:nvPr/>
        </p:nvGrpSpPr>
        <p:grpSpPr>
          <a:xfrm>
            <a:off x="9786543" y="4659719"/>
            <a:ext cx="595035" cy="1074688"/>
            <a:chOff x="9601199" y="3419170"/>
            <a:chExt cx="595035" cy="1074688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52F149B5-CEAD-BC03-BBA3-2B788F8B5E77}"/>
                </a:ext>
              </a:extLst>
            </p:cNvPr>
            <p:cNvSpPr/>
            <p:nvPr/>
          </p:nvSpPr>
          <p:spPr>
            <a:xfrm flipV="1">
              <a:off x="9658142" y="3419170"/>
              <a:ext cx="484632" cy="773451"/>
            </a:xfrm>
            <a:prstGeom prst="downArrow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CE4DE0-E834-78AE-1CDA-2BD826B4009E}"/>
                </a:ext>
              </a:extLst>
            </p:cNvPr>
            <p:cNvSpPr txBox="1"/>
            <p:nvPr/>
          </p:nvSpPr>
          <p:spPr>
            <a:xfrm>
              <a:off x="9601199" y="412452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en-AE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25CA70-27DC-5414-79F4-C7A4EE0A30CE}"/>
              </a:ext>
            </a:extLst>
          </p:cNvPr>
          <p:cNvGrpSpPr/>
          <p:nvPr/>
        </p:nvGrpSpPr>
        <p:grpSpPr>
          <a:xfrm>
            <a:off x="10228486" y="4659719"/>
            <a:ext cx="716735" cy="1074688"/>
            <a:chOff x="10236889" y="3419170"/>
            <a:chExt cx="716735" cy="1074688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713EBF1F-A303-8AD7-D2C6-B82F633361DB}"/>
                </a:ext>
              </a:extLst>
            </p:cNvPr>
            <p:cNvSpPr/>
            <p:nvPr/>
          </p:nvSpPr>
          <p:spPr>
            <a:xfrm>
              <a:off x="10254921" y="3419170"/>
              <a:ext cx="484632" cy="773451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BBD68D-3578-1ABD-CEDA-E52336B6A81B}"/>
                </a:ext>
              </a:extLst>
            </p:cNvPr>
            <p:cNvSpPr txBox="1"/>
            <p:nvPr/>
          </p:nvSpPr>
          <p:spPr>
            <a:xfrm>
              <a:off x="10236889" y="4124526"/>
              <a:ext cx="71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prior.</a:t>
              </a:r>
              <a:endParaRPr lang="en-AE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D3B8DD-4612-B1F4-64D3-77426EC841AA}"/>
              </a:ext>
            </a:extLst>
          </p:cNvPr>
          <p:cNvGrpSpPr/>
          <p:nvPr/>
        </p:nvGrpSpPr>
        <p:grpSpPr>
          <a:xfrm>
            <a:off x="11510211" y="4659719"/>
            <a:ext cx="716735" cy="1074688"/>
            <a:chOff x="9601199" y="3419170"/>
            <a:chExt cx="716735" cy="1074688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CF3E8005-C56C-BC51-FE7E-D77641D92DC3}"/>
                </a:ext>
              </a:extLst>
            </p:cNvPr>
            <p:cNvSpPr/>
            <p:nvPr/>
          </p:nvSpPr>
          <p:spPr>
            <a:xfrm flipV="1">
              <a:off x="9658142" y="3419170"/>
              <a:ext cx="484632" cy="773451"/>
            </a:xfrm>
            <a:prstGeom prst="downArrow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C2AF22-D89A-A729-A8A1-C28CA16296C1}"/>
                </a:ext>
              </a:extLst>
            </p:cNvPr>
            <p:cNvSpPr txBox="1"/>
            <p:nvPr/>
          </p:nvSpPr>
          <p:spPr>
            <a:xfrm>
              <a:off x="9601199" y="4124526"/>
              <a:ext cx="71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prior.</a:t>
              </a:r>
              <a:endParaRPr lang="en-AE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D95FE6-7D33-6D5B-6C9F-543A02EB9FED}"/>
              </a:ext>
            </a:extLst>
          </p:cNvPr>
          <p:cNvGrpSpPr/>
          <p:nvPr/>
        </p:nvGrpSpPr>
        <p:grpSpPr>
          <a:xfrm>
            <a:off x="11065952" y="4659719"/>
            <a:ext cx="595035" cy="1074688"/>
            <a:chOff x="10149338" y="3419170"/>
            <a:chExt cx="595035" cy="1074688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958780C3-395D-F2CC-C70E-53D5BCEF851D}"/>
                </a:ext>
              </a:extLst>
            </p:cNvPr>
            <p:cNvSpPr/>
            <p:nvPr/>
          </p:nvSpPr>
          <p:spPr>
            <a:xfrm>
              <a:off x="10254921" y="3419170"/>
              <a:ext cx="484632" cy="773451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E3EDF7-5F8E-34E0-8ECC-44FFA078A69E}"/>
                </a:ext>
              </a:extLst>
            </p:cNvPr>
            <p:cNvSpPr txBox="1"/>
            <p:nvPr/>
          </p:nvSpPr>
          <p:spPr>
            <a:xfrm>
              <a:off x="10149338" y="412452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en-AE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36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INTERPRETATION</a:t>
                </a:r>
              </a:p>
              <a:p>
                <a:pPr marL="360" algn="ctr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priority = PRI_MAX – (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/ 4) – (nice × 2)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It gives a process that has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received CPU time recently lower priority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for being reassigned the CPU the next time the scheduler runs.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This is key to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preventing starvation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: a process that has not received any CPU time recently will have a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of 0, ensure that it receives CPU time soon.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The coefficients 1/4 and 2 have been found to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work well in practice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but lack deeper meaning.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blipFill>
                <a:blip r:embed="rId2"/>
                <a:stretch>
                  <a:fillRect l="-764" r="-1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Details – </a:t>
            </a:r>
            <a:r>
              <a:rPr lang="en-US" b="1" dirty="0">
                <a:solidFill>
                  <a:srgbClr val="FF0000"/>
                </a:solidFill>
              </a:rPr>
              <a:t>Priority</a:t>
            </a:r>
            <a:r>
              <a:rPr lang="en-US" sz="4800" b="1" dirty="0">
                <a:latin typeface="+mj-lt"/>
              </a:rPr>
              <a:t> 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38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3A6D77-EB21-EACA-464F-A4AAF5022698}"/>
              </a:ext>
            </a:extLst>
          </p:cNvPr>
          <p:cNvSpPr/>
          <p:nvPr/>
        </p:nvSpPr>
        <p:spPr>
          <a:xfrm>
            <a:off x="6229350" y="2447925"/>
            <a:ext cx="1800225" cy="400050"/>
          </a:xfrm>
          <a:prstGeom prst="roundRect">
            <a:avLst/>
          </a:prstGeom>
          <a:solidFill>
            <a:srgbClr val="F79646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87D108-4FE6-0C73-756A-D677E7DF1981}"/>
              </a:ext>
            </a:extLst>
          </p:cNvPr>
          <p:cNvSpPr/>
          <p:nvPr/>
        </p:nvSpPr>
        <p:spPr>
          <a:xfrm>
            <a:off x="8793804" y="2465387"/>
            <a:ext cx="385459" cy="36512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4FC243-65EE-4A4E-8D5A-8ED4798852E2}"/>
              </a:ext>
            </a:extLst>
          </p:cNvPr>
          <p:cNvSpPr/>
          <p:nvPr/>
        </p:nvSpPr>
        <p:spPr>
          <a:xfrm>
            <a:off x="7470843" y="2482850"/>
            <a:ext cx="466927" cy="36512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378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IDEA</a:t>
                </a:r>
                <a:endParaRPr lang="en-US" sz="24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800460" lvl="1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We wish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to measure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how much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CPU time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 each process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has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received "recently." </a:t>
                </a:r>
              </a:p>
              <a:p>
                <a:pPr marL="800460" lvl="1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Moreover,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more recent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CPU time should be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weighted more heavily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than less recent CPU time.</a:t>
                </a:r>
              </a:p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CALCULATION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Initialized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to 0 in the first process created.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Each time a timer interrupt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occurs: it is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incremented by 1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for 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running process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only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Once per second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: it is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recalculated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for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every process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(running, ready, or blocked):</a:t>
                </a:r>
              </a:p>
              <a:p>
                <a:pPr marL="457560" lvl="1" algn="ctr">
                  <a:spcBef>
                    <a:spcPts val="479"/>
                  </a:spcBef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𝑟𝑒𝑐𝑒𝑛</m:t>
                      </m:r>
                      <m:sSub>
                        <m:sSub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</m:t>
                          </m:r>
                          <m:sSub>
                            <m:sSubPr>
                              <m:ctrlP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num>
                        <m:den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</m:t>
                          </m:r>
                          <m:sSub>
                            <m:sSubPr>
                              <m:ctrlPr>
                                <a:rPr lang="en-US" sz="20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𝑟𝑒𝑐𝑒𝑛</m:t>
                      </m:r>
                      <m:sSub>
                        <m:sSub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−1)+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𝑛𝑖𝑐𝑒</m:t>
                      </m:r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blipFill>
                <a:blip r:embed="rId2"/>
                <a:stretch>
                  <a:fillRect l="-7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Details – </a:t>
            </a:r>
            <a:r>
              <a:rPr lang="en-US" b="1" dirty="0">
                <a:solidFill>
                  <a:srgbClr val="FF0000"/>
                </a:solidFill>
              </a:rPr>
              <a:t>Recent CPU</a:t>
            </a:r>
            <a:r>
              <a:rPr lang="en-US" sz="4800" b="1" dirty="0">
                <a:latin typeface="+mj-lt"/>
              </a:rPr>
              <a:t> 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485120" cy="512064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pPr>
              <a:lnSpc>
                <a:spcPct val="110000"/>
              </a:lnSpc>
            </a:pPr>
            <a:r>
              <a:rPr lang="en-US" dirty="0"/>
              <a:t>Milestone 3: CPU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Fault Handler II: 	3 functions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CPU Scheduling: 	4 functions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OVERALL Testing</a:t>
            </a:r>
          </a:p>
          <a:p>
            <a:pPr marL="571500" indent="-514350">
              <a:lnSpc>
                <a:spcPct val="110000"/>
              </a:lnSpc>
            </a:pPr>
            <a:r>
              <a:rPr lang="en-US" dirty="0"/>
              <a:t>Average # Functions / Member = 7 / 5 members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To have the chance to ask and to understand errors in your code in whatever you want during your </a:t>
            </a:r>
            <a:r>
              <a:rPr lang="en-US" sz="2000" b="1" dirty="0"/>
              <a:t>mentor’s support before the deadline</a:t>
            </a:r>
            <a:r>
              <a:rPr lang="en-US" sz="2000" dirty="0"/>
              <a:t>.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 &amp; doc</a:t>
            </a:r>
            <a:r>
              <a:rPr lang="en-US" sz="3000" dirty="0"/>
              <a:t> CAREFULLY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Detailed steps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6414581" y="2217041"/>
            <a:ext cx="57774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1~2 Functions/Member + OVERALL Testing  </a:t>
            </a:r>
            <a:r>
              <a:rPr lang="en-US" sz="3200" dirty="0"/>
              <a:t>on </a:t>
            </a:r>
            <a:r>
              <a:rPr lang="en-US" sz="3200" b="1" dirty="0"/>
              <a:t>3 Weeks</a:t>
            </a:r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INTERPRETATION </a:t>
                </a:r>
              </a:p>
              <a:p>
                <a:pPr marL="457560" lvl="1" algn="ctr">
                  <a:spcBef>
                    <a:spcPts val="479"/>
                  </a:spcBef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𝑟𝑒𝑐𝑒𝑛</m:t>
                      </m:r>
                      <m:sSub>
                        <m:sSub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</m:t>
                          </m:r>
                          <m:sSub>
                            <m:sSubPr>
                              <m:ctrlP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num>
                        <m:den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</m:t>
                          </m:r>
                          <m:sSub>
                            <m:sSubPr>
                              <m:ctrlPr>
                                <a:rPr lang="en-US" sz="20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𝑟𝑒𝑐𝑒𝑛</m:t>
                      </m:r>
                      <m:sSub>
                        <m:sSub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−1)+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𝑛𝑖𝑐𝑒</m:t>
                      </m:r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This equation is called </a:t>
                </a:r>
                <a:r>
                  <a:rPr lang="en-US" sz="2000" b="1" i="1" spc="-1" dirty="0">
                    <a:solidFill>
                      <a:srgbClr val="000000"/>
                    </a:solidFill>
                    <a:latin typeface="+mj-lt"/>
                  </a:rPr>
                  <a:t>exponentially weighted moving average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𝑙𝑜𝑎</m:t>
                        </m:r>
                        <m:sSub>
                          <m:sSubPr>
                            <m:ctrlPr>
                              <a:rPr lang="en-US" sz="2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num>
                      <m:den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𝑙𝑜𝑎</m:t>
                        </m:r>
                        <m:sSub>
                          <m:sSubPr>
                            <m:ctrlPr>
                              <a:rPr lang="en-US" sz="20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&amp; f(t) = </a:t>
                </a:r>
                <a:r>
                  <a:rPr lang="en-US" sz="2000" i="1" spc="-1" dirty="0">
                    <a:solidFill>
                      <a:srgbClr val="000000"/>
                    </a:solidFill>
                    <a:latin typeface="+mj-lt"/>
                  </a:rPr>
                  <a:t>nice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We can iterate the formula over a few steps as follows:</a:t>
                </a:r>
              </a:p>
              <a:p>
                <a:pPr marL="1200510" lvl="2" indent="-28575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1600" b="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1200510" lvl="2" indent="-28575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6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1200510" lvl="2" indent="-28575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1600" spc="-1" dirty="0">
                  <a:solidFill>
                    <a:srgbClr val="000000"/>
                  </a:solidFill>
                </a:endParaRPr>
              </a:p>
              <a:p>
                <a:pPr marL="1200510" lvl="2" indent="-28575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600" i="1" spc="-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pPr marL="1200510" lvl="2" indent="-28575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US" sz="2000" spc="-1" dirty="0">
                  <a:solidFill>
                    <a:srgbClr val="000000"/>
                  </a:solidFill>
                </a:endParaRPr>
              </a:p>
              <a:p>
                <a:pPr marL="1200240" lvl="2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1200240" lvl="2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457560" lvl="1" algn="ctr">
                  <a:spcBef>
                    <a:spcPts val="479"/>
                  </a:spcBef>
                  <a:buClr>
                    <a:srgbClr val="000000"/>
                  </a:buClr>
                </a:pPr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blipFill>
                <a:blip r:embed="rId2"/>
                <a:stretch>
                  <a:fillRect l="-7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Details – </a:t>
            </a:r>
            <a:r>
              <a:rPr lang="en-US" b="1" dirty="0">
                <a:solidFill>
                  <a:srgbClr val="FF0000"/>
                </a:solidFill>
              </a:rPr>
              <a:t>Recent CPU</a:t>
            </a:r>
            <a:r>
              <a:rPr lang="en-US" sz="4800" b="1" dirty="0">
                <a:latin typeface="+mj-lt"/>
              </a:rPr>
              <a:t> 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CF4976-333A-0BA3-893B-E9F686793263}"/>
              </a:ext>
            </a:extLst>
          </p:cNvPr>
          <p:cNvSpPr/>
          <p:nvPr/>
        </p:nvSpPr>
        <p:spPr>
          <a:xfrm>
            <a:off x="4857750" y="2333625"/>
            <a:ext cx="1876425" cy="67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A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93878C-7ADC-AB4A-6440-97D80B30BB19}"/>
              </a:ext>
            </a:extLst>
          </p:cNvPr>
          <p:cNvSpPr/>
          <p:nvPr/>
        </p:nvSpPr>
        <p:spPr>
          <a:xfrm>
            <a:off x="9075254" y="2333625"/>
            <a:ext cx="1171989" cy="67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f(t)</a:t>
            </a:r>
            <a:endParaRPr lang="en-A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0F255-A41D-7B7E-4E80-9D99AA75AD2B}"/>
              </a:ext>
            </a:extLst>
          </p:cNvPr>
          <p:cNvSpPr txBox="1"/>
          <p:nvPr/>
        </p:nvSpPr>
        <p:spPr>
          <a:xfrm>
            <a:off x="8601075" y="4202430"/>
            <a:ext cx="3590925" cy="270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value of f(t) has: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weight of </a:t>
            </a:r>
            <a:r>
              <a:rPr lang="en-US" b="1" dirty="0"/>
              <a:t>1</a:t>
            </a:r>
            <a:r>
              <a:rPr lang="en-US" dirty="0"/>
              <a:t> at time t,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weight of </a:t>
            </a:r>
            <a:r>
              <a:rPr lang="en-US" b="1" dirty="0"/>
              <a:t>a</a:t>
            </a:r>
            <a:r>
              <a:rPr lang="en-US" dirty="0"/>
              <a:t> at time t-1,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weight of  </a:t>
            </a:r>
            <a:r>
              <a:rPr lang="en-US" b="1" dirty="0"/>
              <a:t>a</a:t>
            </a:r>
            <a:r>
              <a:rPr lang="en-US" b="1" baseline="30000" dirty="0"/>
              <a:t>2</a:t>
            </a:r>
            <a:r>
              <a:rPr lang="en-US" dirty="0"/>
              <a:t> at time t-2,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and so on…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DECAYED</a:t>
            </a:r>
            <a:r>
              <a:rPr lang="en-US" sz="2400" b="1" dirty="0"/>
              <a:t> Weight </a:t>
            </a:r>
            <a:endParaRPr lang="en-AE" sz="2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9ED4CE-56AC-D53B-AEC7-67761F46CFFB}"/>
              </a:ext>
            </a:extLst>
          </p:cNvPr>
          <p:cNvSpPr/>
          <p:nvPr/>
        </p:nvSpPr>
        <p:spPr>
          <a:xfrm>
            <a:off x="8032778" y="6277220"/>
            <a:ext cx="206347" cy="36512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101A95-5ABF-C43B-811A-D0CE6164923C}"/>
              </a:ext>
            </a:extLst>
          </p:cNvPr>
          <p:cNvSpPr/>
          <p:nvPr/>
        </p:nvSpPr>
        <p:spPr>
          <a:xfrm>
            <a:off x="6940174" y="6277222"/>
            <a:ext cx="295275" cy="36512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CDFA0C-9C54-B2D7-2699-607160E54252}"/>
              </a:ext>
            </a:extLst>
          </p:cNvPr>
          <p:cNvSpPr/>
          <p:nvPr/>
        </p:nvSpPr>
        <p:spPr>
          <a:xfrm>
            <a:off x="5847570" y="6277221"/>
            <a:ext cx="295275" cy="36512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1050EF-8BC4-23AE-FF3B-3CBB91CE4576}"/>
              </a:ext>
            </a:extLst>
          </p:cNvPr>
          <p:cNvSpPr/>
          <p:nvPr/>
        </p:nvSpPr>
        <p:spPr>
          <a:xfrm>
            <a:off x="8406028" y="6286745"/>
            <a:ext cx="420876" cy="365125"/>
          </a:xfrm>
          <a:prstGeom prst="roundRect">
            <a:avLst/>
          </a:prstGeom>
          <a:solidFill>
            <a:srgbClr val="F79646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A89127-6B3D-5DF1-5D4A-F749F7B4059B}"/>
              </a:ext>
            </a:extLst>
          </p:cNvPr>
          <p:cNvSpPr/>
          <p:nvPr/>
        </p:nvSpPr>
        <p:spPr>
          <a:xfrm>
            <a:off x="7411120" y="6277219"/>
            <a:ext cx="420876" cy="365125"/>
          </a:xfrm>
          <a:prstGeom prst="roundRect">
            <a:avLst/>
          </a:prstGeom>
          <a:solidFill>
            <a:srgbClr val="F79646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0D747A-1F6F-3F55-1060-8B3AA95DC210}"/>
              </a:ext>
            </a:extLst>
          </p:cNvPr>
          <p:cNvSpPr/>
          <p:nvPr/>
        </p:nvSpPr>
        <p:spPr>
          <a:xfrm>
            <a:off x="6356106" y="6286745"/>
            <a:ext cx="420876" cy="365125"/>
          </a:xfrm>
          <a:prstGeom prst="roundRect">
            <a:avLst/>
          </a:prstGeom>
          <a:solidFill>
            <a:srgbClr val="F79646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678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INTERPRETATION </a:t>
                </a:r>
              </a:p>
              <a:p>
                <a:pPr marL="457560" lvl="1" algn="ctr">
                  <a:spcBef>
                    <a:spcPts val="479"/>
                  </a:spcBef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𝑟𝑒𝑐𝑒𝑛</m:t>
                      </m:r>
                      <m:sSub>
                        <m:sSub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</m:t>
                          </m:r>
                          <m:sSub>
                            <m:sSubPr>
                              <m:ctrlP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num>
                        <m:den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</m:t>
                          </m:r>
                          <m:sSub>
                            <m:sSubPr>
                              <m:ctrlPr>
                                <a:rPr lang="en-US" sz="20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𝑟𝑒𝑐𝑒𝑛</m:t>
                      </m:r>
                      <m:sSub>
                        <m:sSub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−1)+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𝑛𝑖𝑐𝑒</m:t>
                      </m:r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is a moving average of the number of processes ready to run.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𝒍𝒐𝒂</m:t>
                    </m:r>
                    <m:sSub>
                      <m:sSubPr>
                        <m:ctrlPr>
                          <a:rPr lang="en-US" sz="2000" b="1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  <m:r>
                      <a:rPr lang="en-US" sz="2000" b="1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= 1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indicating that a single process, on average, is competing for the CPU, then the current value of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decays to a weight of 0.1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in ln(0.1)/ln(2/3) =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approx. 6 seconds</a:t>
                </a:r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𝒍𝒐𝒂</m:t>
                    </m:r>
                    <m:sSub>
                      <m:sSubPr>
                        <m:ctrlPr>
                          <a:rPr lang="en-US" sz="2000" b="1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  <m:r>
                      <a:rPr lang="en-US" sz="2000" b="1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spc="-1" dirty="0">
                    <a:solidFill>
                      <a:srgbClr val="000000"/>
                    </a:solidFill>
                  </a:rPr>
                  <a:t>=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 2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then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decay to a weight of 0.1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takes ln(0.1)/ln(3/4) =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approx. 8 seconds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The effect is that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estimates the amount of CPU time the process has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received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"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recently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," with 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rate of decay </a:t>
                </a:r>
                <a:r>
                  <a:rPr lang="en-US" sz="2000" b="1" spc="-1" dirty="0">
                    <a:solidFill>
                      <a:srgbClr val="FF0000"/>
                    </a:solidFill>
                    <a:latin typeface="+mj-lt"/>
                  </a:rPr>
                  <a:t>inversely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 proportional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to 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number of processes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competing for the CPU.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blipFill>
                <a:blip r:embed="rId3"/>
                <a:stretch>
                  <a:fillRect l="-7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Details – </a:t>
            </a:r>
            <a:r>
              <a:rPr lang="en-US" b="1" dirty="0">
                <a:solidFill>
                  <a:srgbClr val="FF0000"/>
                </a:solidFill>
              </a:rPr>
              <a:t>Recent CPU</a:t>
            </a:r>
            <a:r>
              <a:rPr lang="en-US" sz="4800" b="1" dirty="0">
                <a:latin typeface="+mj-lt"/>
              </a:rPr>
              <a:t> 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19B9FA-928E-59CA-61BA-BB5B821A8FAC}"/>
              </a:ext>
            </a:extLst>
          </p:cNvPr>
          <p:cNvSpPr/>
          <p:nvPr/>
        </p:nvSpPr>
        <p:spPr>
          <a:xfrm>
            <a:off x="4886933" y="2292281"/>
            <a:ext cx="1854335" cy="713565"/>
          </a:xfrm>
          <a:prstGeom prst="roundRect">
            <a:avLst/>
          </a:prstGeom>
          <a:solidFill>
            <a:srgbClr val="F79646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690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NOTES </a:t>
                </a:r>
              </a:p>
              <a:p>
                <a:pPr marL="457560" lvl="1" algn="ctr">
                  <a:spcBef>
                    <a:spcPts val="479"/>
                  </a:spcBef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𝑟𝑒𝑐𝑒𝑛</m:t>
                      </m:r>
                      <m:sSub>
                        <m:sSub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</m:t>
                          </m:r>
                          <m:sSub>
                            <m:sSubPr>
                              <m:ctrlP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num>
                        <m:den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</m:t>
                          </m:r>
                          <m:sSub>
                            <m:sSubPr>
                              <m:ctrlPr>
                                <a:rPr lang="en-US" sz="20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𝑟𝑒𝑐𝑒𝑛</m:t>
                      </m:r>
                      <m:sSub>
                        <m:sSubPr>
                          <m:ctrlP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−1)+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𝑛𝑖𝑐𝑒</m:t>
                      </m:r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914760" lvl="1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Recalculations of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be made when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timer_ticks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sz="2000" b="1" dirty="0"/>
                  <a:t>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reaches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multiple of a second</a:t>
                </a:r>
              </a:p>
              <a:p>
                <a:pPr marL="1257660" lvl="2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timer_ticks</a:t>
                </a:r>
                <a:r>
                  <a:rPr lang="en-US" b="1" dirty="0"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is already incremented by 1 at each clock interrupt (i.e. at each </a:t>
                </a:r>
                <a:r>
                  <a:rPr lang="en-US" b="1" spc="-1" dirty="0">
                    <a:solidFill>
                      <a:srgbClr val="000000"/>
                    </a:solidFill>
                    <a:latin typeface="+mj-lt"/>
                  </a:rPr>
                  <a:t>quantum</a:t>
                </a: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) </a:t>
                </a:r>
              </a:p>
              <a:p>
                <a:pPr marL="1371960" lvl="3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(refer to </a:t>
                </a:r>
                <a:r>
                  <a:rPr lang="en-US" dirty="0">
                    <a:solidFill>
                      <a:srgbClr val="535353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clock_interrupt_handler</a:t>
                </a:r>
                <a:r>
                  <a:rPr lang="en-US" b="1" dirty="0">
                    <a:solidFill>
                      <a:srgbClr val="787878"/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spc="-1" dirty="0">
                    <a:solidFill>
                      <a:srgbClr val="000000"/>
                    </a:solidFill>
                  </a:rPr>
                  <a:t>)</a:t>
                </a:r>
                <a:endParaRPr lang="en-US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1257660" lvl="2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b="1" spc="-1" dirty="0">
                    <a:solidFill>
                      <a:srgbClr val="000000"/>
                    </a:solidFill>
                    <a:latin typeface="+mj-lt"/>
                  </a:rPr>
                  <a:t>Quantum </a:t>
                </a: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is measured in </a:t>
                </a:r>
                <a:r>
                  <a:rPr lang="en-US" b="1" spc="-1" dirty="0">
                    <a:solidFill>
                      <a:srgbClr val="000000"/>
                    </a:solidFill>
                    <a:latin typeface="+mj-lt"/>
                  </a:rPr>
                  <a:t>milliseconds</a:t>
                </a:r>
              </a:p>
              <a:p>
                <a:pPr marL="914760" lvl="1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can be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negative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for a process with a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–</a:t>
                </a:r>
                <a:r>
                  <a:rPr lang="en-US" sz="2000" b="1" spc="-1" dirty="0" err="1">
                    <a:solidFill>
                      <a:srgbClr val="000000"/>
                    </a:solidFill>
                    <a:latin typeface="+mj-lt"/>
                  </a:rPr>
                  <a:t>ve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 nice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Don’t clamp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–</a:t>
                </a:r>
                <a:r>
                  <a:rPr lang="en-US" sz="2000" spc="-1" dirty="0" err="1">
                    <a:solidFill>
                      <a:srgbClr val="000000"/>
                    </a:solidFill>
                    <a:latin typeface="+mj-lt"/>
                  </a:rPr>
                  <a:t>ve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to 0.</a:t>
                </a:r>
              </a:p>
              <a:p>
                <a:pPr marL="914760" lvl="1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You may need to think about 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order of calculations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in this formula. </a:t>
                </a:r>
              </a:p>
              <a:p>
                <a:pPr marL="1200510" lvl="2" indent="-285750"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We recommend computing the coefficient of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first, then multiplying. </a:t>
                </a:r>
              </a:p>
              <a:p>
                <a:pPr marL="1200510" lvl="2" indent="-285750"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multiplying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+mj-lt"/>
                  </a:rPr>
                  <a:t>directly can cause overflow.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blipFill>
                <a:blip r:embed="rId3"/>
                <a:stretch>
                  <a:fillRect l="-764" b="-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Details – </a:t>
            </a:r>
            <a:r>
              <a:rPr lang="en-US" b="1" dirty="0">
                <a:solidFill>
                  <a:srgbClr val="FF0000"/>
                </a:solidFill>
              </a:rPr>
              <a:t>Recent CPU</a:t>
            </a:r>
            <a:r>
              <a:rPr lang="en-US" sz="4800" b="1" dirty="0">
                <a:latin typeface="+mj-lt"/>
              </a:rPr>
              <a:t> 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630F8C-9AB4-9126-6C51-DA15F5B79EFC}"/>
              </a:ext>
            </a:extLst>
          </p:cNvPr>
          <p:cNvSpPr/>
          <p:nvPr/>
        </p:nvSpPr>
        <p:spPr>
          <a:xfrm>
            <a:off x="3116743" y="2447925"/>
            <a:ext cx="1497359" cy="400050"/>
          </a:xfrm>
          <a:prstGeom prst="roundRect">
            <a:avLst/>
          </a:prstGeom>
          <a:solidFill>
            <a:srgbClr val="31E923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12AF1E-C80A-B3DD-5ED3-FDCEE0075D4B}"/>
              </a:ext>
            </a:extLst>
          </p:cNvPr>
          <p:cNvSpPr/>
          <p:nvPr/>
        </p:nvSpPr>
        <p:spPr>
          <a:xfrm>
            <a:off x="6906423" y="2447925"/>
            <a:ext cx="1942937" cy="400050"/>
          </a:xfrm>
          <a:prstGeom prst="roundRect">
            <a:avLst/>
          </a:prstGeom>
          <a:solidFill>
            <a:srgbClr val="F79646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177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IDEA</a:t>
                </a:r>
                <a:endParaRPr lang="en-US" sz="24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It estimates 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average number of processes ready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to run over 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past minute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it is an </a:t>
                </a:r>
                <a:r>
                  <a:rPr lang="en-US" sz="2000" b="1" i="1" spc="-1" dirty="0">
                    <a:solidFill>
                      <a:srgbClr val="000000"/>
                    </a:solidFill>
                    <a:latin typeface="+mj-lt"/>
                  </a:rPr>
                  <a:t>exponentially weighted moving average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Unlike </a:t>
                </a:r>
                <a:r>
                  <a:rPr lang="en-US" sz="2000" i="1" spc="-1" dirty="0">
                    <a:solidFill>
                      <a:srgbClr val="000000"/>
                    </a:solidFill>
                    <a:latin typeface="+mj-lt"/>
                  </a:rPr>
                  <a:t>priority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it is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system-wide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not process-specific. </a:t>
                </a:r>
              </a:p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CALCULATION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At system boot: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initialized to 0.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Once per second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: it is updated by:</a:t>
                </a:r>
              </a:p>
              <a:p>
                <a:pPr marL="457560" lvl="1" algn="ctr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59</m:t>
                        </m:r>
                      </m:num>
                      <m:den>
                        <m:r>
                          <a:rPr lang="en-US" sz="2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−1)+</m:t>
                    </m:r>
                    <m:f>
                      <m:f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𝑟𝑒𝑎𝑑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𝑝𝑟𝑜𝑐𝑒𝑠𝑠𝑒𝑠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(t)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blipFill>
                <a:blip r:embed="rId2"/>
                <a:stretch>
                  <a:fillRect l="-7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Details – </a:t>
            </a:r>
            <a:r>
              <a:rPr lang="en-US" b="1" dirty="0">
                <a:solidFill>
                  <a:srgbClr val="FF0000"/>
                </a:solidFill>
              </a:rPr>
              <a:t>Load Avg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NOTES</a:t>
                </a:r>
              </a:p>
              <a:p>
                <a:pPr marL="457560" lvl="1" algn="ctr">
                  <a:spcBef>
                    <a:spcPts val="479"/>
                  </a:spcBef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𝑙𝑜𝑎</m:t>
                      </m:r>
                      <m:sSub>
                        <m:sSubPr>
                          <m:ctrlP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59</m:t>
                          </m:r>
                        </m:num>
                        <m:den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𝑙𝑜𝑎</m:t>
                      </m:r>
                      <m:sSub>
                        <m:sSubPr>
                          <m:ctrlP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−1)+</m:t>
                      </m:r>
                      <m:f>
                        <m:fPr>
                          <m:ctrlP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𝑟𝑒𝑎𝑑</m:t>
                      </m:r>
                      <m:sSub>
                        <m:sSubPr>
                          <m:ctrlP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𝑝𝑟𝑜𝑐𝑒𝑠𝑠𝑒𝑠</m:t>
                          </m:r>
                        </m:sub>
                      </m:sSub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</a:endParaRPr>
              </a:p>
              <a:p>
                <a:pPr marL="914760" lvl="1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𝑟𝑒𝑎𝑑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𝑝𝑟𝑜𝑐𝑒𝑠𝑠𝑒𝑠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 num of processes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that are either running or ready to run at time of update</a:t>
                </a:r>
              </a:p>
              <a:p>
                <a:pPr marL="914760" lvl="1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spc="-1" dirty="0">
                    <a:solidFill>
                      <a:srgbClr val="000000"/>
                    </a:solidFill>
                  </a:rPr>
                  <a:t>Recalculations of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</a:rPr>
                  <a:t> be made when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timer_ticks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sz="2000" b="1" dirty="0"/>
                  <a:t> </a:t>
                </a:r>
                <a:r>
                  <a:rPr lang="en-US" sz="2000" spc="-1" dirty="0">
                    <a:solidFill>
                      <a:srgbClr val="000000"/>
                    </a:solidFill>
                  </a:rPr>
                  <a:t>reaches </a:t>
                </a:r>
                <a:r>
                  <a:rPr lang="en-US" sz="2000" b="1" spc="-1" dirty="0">
                    <a:solidFill>
                      <a:srgbClr val="000000"/>
                    </a:solidFill>
                  </a:rPr>
                  <a:t>multiple of a second</a:t>
                </a:r>
              </a:p>
              <a:p>
                <a:pPr marL="1257660" lvl="2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timer_ticks</a:t>
                </a:r>
                <a:r>
                  <a:rPr lang="en-US" b="1" dirty="0">
                    <a:cs typeface="Courier New" panose="02070309020205020404" pitchFamily="49" charset="0"/>
                  </a:rPr>
                  <a:t> </a:t>
                </a:r>
                <a:r>
                  <a:rPr lang="en-US" spc="-1" dirty="0">
                    <a:solidFill>
                      <a:srgbClr val="000000"/>
                    </a:solidFill>
                  </a:rPr>
                  <a:t>is already incremented by 1 at each clock interrupt (i.e. at each </a:t>
                </a:r>
                <a:r>
                  <a:rPr lang="en-US" b="1" spc="-1" dirty="0">
                    <a:solidFill>
                      <a:srgbClr val="000000"/>
                    </a:solidFill>
                  </a:rPr>
                  <a:t>quantum</a:t>
                </a:r>
                <a:r>
                  <a:rPr lang="en-US" spc="-1" dirty="0">
                    <a:solidFill>
                      <a:srgbClr val="000000"/>
                    </a:solidFill>
                  </a:rPr>
                  <a:t>) </a:t>
                </a:r>
              </a:p>
              <a:p>
                <a:pPr marL="1371960" lvl="3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:r>
                  <a:rPr lang="en-US" spc="-1" dirty="0">
                    <a:solidFill>
                      <a:srgbClr val="000000"/>
                    </a:solidFill>
                  </a:rPr>
                  <a:t>(refer to </a:t>
                </a:r>
                <a:r>
                  <a:rPr lang="en-US" dirty="0">
                    <a:solidFill>
                      <a:srgbClr val="535353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clock_interrupt_handler</a:t>
                </a:r>
                <a:r>
                  <a:rPr lang="en-US" b="1" dirty="0">
                    <a:solidFill>
                      <a:srgbClr val="787878"/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spc="-1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1257660" lvl="2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b="1" spc="-1" dirty="0">
                    <a:solidFill>
                      <a:srgbClr val="000000"/>
                    </a:solidFill>
                  </a:rPr>
                  <a:t>Quantum </a:t>
                </a:r>
                <a:r>
                  <a:rPr lang="en-US" spc="-1" dirty="0">
                    <a:solidFill>
                      <a:srgbClr val="000000"/>
                    </a:solidFill>
                  </a:rPr>
                  <a:t>is measured in </a:t>
                </a:r>
                <a:r>
                  <a:rPr lang="en-US" b="1" spc="-1" dirty="0">
                    <a:solidFill>
                      <a:srgbClr val="000000"/>
                    </a:solidFill>
                  </a:rPr>
                  <a:t>milliseconds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endParaRPr lang="en-US" sz="2000" spc="-1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blipFill>
                <a:blip r:embed="rId3"/>
                <a:stretch>
                  <a:fillRect l="-7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Details – </a:t>
            </a:r>
            <a:r>
              <a:rPr lang="en-US" b="1" dirty="0">
                <a:solidFill>
                  <a:srgbClr val="FF0000"/>
                </a:solidFill>
              </a:rPr>
              <a:t>Load Avg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7E1F76-4DE7-131D-FD67-45C9E1E9EFC1}"/>
              </a:ext>
            </a:extLst>
          </p:cNvPr>
          <p:cNvSpPr/>
          <p:nvPr/>
        </p:nvSpPr>
        <p:spPr>
          <a:xfrm>
            <a:off x="7727408" y="2447925"/>
            <a:ext cx="1951613" cy="400050"/>
          </a:xfrm>
          <a:prstGeom prst="roundRect">
            <a:avLst/>
          </a:prstGeom>
          <a:solidFill>
            <a:srgbClr val="F79646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29C058-3B4C-DEC7-05C9-DD970DCE7C3A}"/>
              </a:ext>
            </a:extLst>
          </p:cNvPr>
          <p:cNvSpPr/>
          <p:nvPr/>
        </p:nvSpPr>
        <p:spPr>
          <a:xfrm>
            <a:off x="3025303" y="2447925"/>
            <a:ext cx="1293779" cy="400050"/>
          </a:xfrm>
          <a:prstGeom prst="roundRect">
            <a:avLst/>
          </a:prstGeom>
          <a:solidFill>
            <a:srgbClr val="31E923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7ABA9B-2FB7-C273-FADB-9F67CC107957}"/>
              </a:ext>
            </a:extLst>
          </p:cNvPr>
          <p:cNvSpPr/>
          <p:nvPr/>
        </p:nvSpPr>
        <p:spPr>
          <a:xfrm>
            <a:off x="5219863" y="2447925"/>
            <a:ext cx="1678777" cy="400050"/>
          </a:xfrm>
          <a:prstGeom prst="roundRect">
            <a:avLst/>
          </a:prstGeom>
          <a:solidFill>
            <a:srgbClr val="F79646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677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WHY?</a:t>
                </a:r>
                <a:endParaRPr lang="en-US" sz="24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In the previous formulas: </a:t>
                </a:r>
              </a:p>
              <a:p>
                <a:pPr marL="1257660" lvl="2" indent="-342900">
                  <a:spcBef>
                    <a:spcPts val="479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en-US" sz="2000" i="1" spc="-1" dirty="0">
                    <a:solidFill>
                      <a:srgbClr val="000000"/>
                    </a:solidFill>
                    <a:latin typeface="+mj-lt"/>
                  </a:rPr>
                  <a:t>priority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</a:t>
                </a:r>
                <a:r>
                  <a:rPr lang="en-US" sz="2000" i="1" spc="-1" dirty="0">
                    <a:solidFill>
                      <a:srgbClr val="000000"/>
                    </a:solidFill>
                    <a:latin typeface="+mj-lt"/>
                  </a:rPr>
                  <a:t>nice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𝑟𝑒𝑎𝑑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𝑝𝑟𝑜𝑐𝑒𝑠𝑠𝑒𝑠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are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integers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</a:t>
                </a:r>
              </a:p>
              <a:p>
                <a:pPr marL="1257660" lvl="2" indent="-342900">
                  <a:spcBef>
                    <a:spcPts val="479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are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real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numbers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Unfortunately, FOS </a:t>
                </a:r>
                <a:r>
                  <a:rPr lang="en-US" sz="2000" b="1" spc="-1" dirty="0">
                    <a:solidFill>
                      <a:srgbClr val="FF0000"/>
                    </a:solidFill>
                    <a:latin typeface="+mj-lt"/>
                  </a:rPr>
                  <a:t>DOESN’T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support floating-point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arithmetic in the kernel, because it would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complicate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and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slow the kernel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Real kernels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often have 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same limitation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for the same reason.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This means that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calculations on real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quantities must be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simulated using integers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we have provided you with a file “</a:t>
                </a:r>
                <a:r>
                  <a:rPr lang="en-US" sz="2000" b="1" spc="-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fixed_point.h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” that implements the techniques described next; you can use those functions in the priority calculations for your scheduler.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5120640"/>
              </a:xfrm>
              <a:prstGeom prst="rect">
                <a:avLst/>
              </a:prstGeom>
              <a:blipFill>
                <a:blip r:embed="rId2"/>
                <a:stretch>
                  <a:fillRect l="-7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3745" cy="1450757"/>
          </a:xfrm>
        </p:spPr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Fixed Point Real </a:t>
            </a:r>
            <a:r>
              <a:rPr lang="en-US" b="1" dirty="0" err="1">
                <a:solidFill>
                  <a:srgbClr val="FF0000"/>
                </a:solidFill>
              </a:rPr>
              <a:t>Arithm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452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IDEA</a:t>
                </a:r>
                <a:endParaRPr lang="en-US" sz="24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treat 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rightmost bits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of an integer as representing a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fraction.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For example: </a:t>
                </a:r>
              </a:p>
              <a:p>
                <a:pPr marL="1257660" lvl="2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we can designate the lowest 14 bits of a signed 32-bit integer as fractional bits, </a:t>
                </a:r>
              </a:p>
              <a:p>
                <a:pPr marL="1257660" lvl="2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so that an integer x represents the real number x/(2</a:t>
                </a:r>
                <a:r>
                  <a:rPr lang="en-US" sz="2000" spc="-1" baseline="30000" dirty="0">
                    <a:solidFill>
                      <a:srgbClr val="000000"/>
                    </a:solidFill>
                    <a:latin typeface="+mj-lt"/>
                  </a:rPr>
                  <a:t>14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). </a:t>
                </a:r>
              </a:p>
              <a:p>
                <a:pPr marL="1257660" lvl="2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This is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called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a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17.14 fixed-point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number representation, because there are 17 bits before the decimal point, 14 bits after it, and one sign bit.</a:t>
                </a:r>
              </a:p>
              <a:p>
                <a:pPr marL="1257660" lvl="2" indent="-3429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A number in 17.14 format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represents, at max,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(2</a:t>
                </a:r>
                <a:r>
                  <a:rPr lang="en-US" sz="2000" spc="-1" baseline="30000" dirty="0">
                    <a:solidFill>
                      <a:srgbClr val="000000"/>
                    </a:solidFill>
                    <a:latin typeface="+mj-lt"/>
                  </a:rPr>
                  <a:t>31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- 1)/(2</a:t>
                </a:r>
                <a:r>
                  <a:rPr lang="en-US" sz="2000" spc="-1" baseline="30000" dirty="0">
                    <a:solidFill>
                      <a:srgbClr val="000000"/>
                    </a:solidFill>
                    <a:latin typeface="+mj-lt"/>
                  </a:rPr>
                  <a:t>14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131,071.999.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4521200"/>
              </a:xfrm>
              <a:prstGeom prst="rect">
                <a:avLst/>
              </a:prstGeom>
              <a:blipFill>
                <a:blip r:embed="rId2"/>
                <a:stretch>
                  <a:fillRect l="-7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3745" cy="1450757"/>
          </a:xfrm>
        </p:spPr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Fixed Point Real </a:t>
            </a:r>
            <a:r>
              <a:rPr lang="en-US" b="1" dirty="0" err="1">
                <a:solidFill>
                  <a:srgbClr val="FF0000"/>
                </a:solidFill>
              </a:rPr>
              <a:t>Arithm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A4F02-1066-8BF0-D0FE-7046CF15440A}"/>
              </a:ext>
            </a:extLst>
          </p:cNvPr>
          <p:cNvSpPr/>
          <p:nvPr/>
        </p:nvSpPr>
        <p:spPr>
          <a:xfrm>
            <a:off x="8540888" y="3103125"/>
            <a:ext cx="3521413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32-bit integer</a:t>
            </a:r>
            <a:endParaRPr lang="en-A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6F7A3-B408-A209-128A-BCFF2B8A3530}"/>
              </a:ext>
            </a:extLst>
          </p:cNvPr>
          <p:cNvGrpSpPr/>
          <p:nvPr/>
        </p:nvGrpSpPr>
        <p:grpSpPr>
          <a:xfrm>
            <a:off x="10418326" y="2607013"/>
            <a:ext cx="1624519" cy="476656"/>
            <a:chOff x="10145949" y="2509735"/>
            <a:chExt cx="1624519" cy="47665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06CEC864-BB7B-C3D9-F067-F5CDDD7D12B4}"/>
                </a:ext>
              </a:extLst>
            </p:cNvPr>
            <p:cNvSpPr/>
            <p:nvPr/>
          </p:nvSpPr>
          <p:spPr>
            <a:xfrm rot="16200000">
              <a:off x="10859362" y="2075284"/>
              <a:ext cx="197694" cy="1624519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3FCB48-BE4E-E609-B7E6-5E66502E6938}"/>
                </a:ext>
              </a:extLst>
            </p:cNvPr>
            <p:cNvSpPr txBox="1"/>
            <p:nvPr/>
          </p:nvSpPr>
          <p:spPr>
            <a:xfrm>
              <a:off x="10486415" y="2509735"/>
              <a:ext cx="972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Fraction</a:t>
              </a:r>
              <a:endParaRPr lang="en-AE" sz="1600" b="1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E5B55C-AF94-7014-53DE-68B03FDEC818}"/>
              </a:ext>
            </a:extLst>
          </p:cNvPr>
          <p:cNvSpPr/>
          <p:nvPr/>
        </p:nvSpPr>
        <p:spPr>
          <a:xfrm>
            <a:off x="10418325" y="3114659"/>
            <a:ext cx="1643975" cy="3289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14-bit</a:t>
            </a:r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BC8477-9A83-1730-78FB-6071747D9DA1}"/>
              </a:ext>
            </a:extLst>
          </p:cNvPr>
          <p:cNvSpPr/>
          <p:nvPr/>
        </p:nvSpPr>
        <p:spPr>
          <a:xfrm>
            <a:off x="8540889" y="3108891"/>
            <a:ext cx="1877436" cy="3289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17-bit</a:t>
            </a:r>
            <a:endParaRPr lang="en-A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6C93B5-0886-58D0-705B-267AE7F1B13F}"/>
              </a:ext>
            </a:extLst>
          </p:cNvPr>
          <p:cNvGrpSpPr/>
          <p:nvPr/>
        </p:nvGrpSpPr>
        <p:grpSpPr>
          <a:xfrm>
            <a:off x="8540888" y="2616741"/>
            <a:ext cx="1857979" cy="466928"/>
            <a:chOff x="10145949" y="2519463"/>
            <a:chExt cx="1624519" cy="46692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D09C700-A6E3-5B12-C808-40983B5780C2}"/>
                </a:ext>
              </a:extLst>
            </p:cNvPr>
            <p:cNvSpPr/>
            <p:nvPr/>
          </p:nvSpPr>
          <p:spPr>
            <a:xfrm rot="16200000">
              <a:off x="10859362" y="2075284"/>
              <a:ext cx="197694" cy="1624519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5AE788-826F-99D5-24B6-8D7E60171859}"/>
                </a:ext>
              </a:extLst>
            </p:cNvPr>
            <p:cNvSpPr txBox="1"/>
            <p:nvPr/>
          </p:nvSpPr>
          <p:spPr>
            <a:xfrm>
              <a:off x="10639519" y="2519463"/>
              <a:ext cx="756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integer</a:t>
              </a:r>
              <a:endParaRPr lang="en-AE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6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Shape 2"/>
              <p:cNvSpPr txBox="1"/>
              <p:nvPr/>
            </p:nvSpPr>
            <p:spPr>
              <a:xfrm>
                <a:off x="1016559" y="1737360"/>
                <a:ext cx="11175441" cy="452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50000"/>
                  </a:lnSpc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1" spc="-1" dirty="0">
                    <a:solidFill>
                      <a:srgbClr val="000000"/>
                    </a:solidFill>
                    <a:latin typeface="+mj-lt"/>
                  </a:rPr>
                  <a:t>IDEA</a:t>
                </a:r>
                <a:endParaRPr lang="en-US" sz="2400" spc="-1" dirty="0">
                  <a:solidFill>
                    <a:srgbClr val="000000"/>
                  </a:solidFill>
                  <a:latin typeface="+mj-lt"/>
                </a:endParaRP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Assume using a </a:t>
                </a:r>
                <a:r>
                  <a:rPr lang="en-US" sz="2000" b="1" spc="-1" dirty="0" err="1">
                    <a:solidFill>
                      <a:srgbClr val="000000"/>
                    </a:solidFill>
                    <a:latin typeface="+mj-lt"/>
                  </a:rPr>
                  <a:t>p.q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fixed-point format, and let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To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convert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an integer into </a:t>
                </a:r>
                <a:r>
                  <a:rPr lang="en-US" sz="2000" spc="-1" dirty="0">
                    <a:solidFill>
                      <a:srgbClr val="000000"/>
                    </a:solidFill>
                  </a:rPr>
                  <a:t>fixed-point </a:t>
                </a:r>
                <a:r>
                  <a:rPr lang="en-US" sz="2000" b="1" spc="-1" dirty="0" err="1">
                    <a:solidFill>
                      <a:srgbClr val="000000"/>
                    </a:solidFill>
                    <a:latin typeface="+mj-lt"/>
                  </a:rPr>
                  <a:t>p.q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format,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multiply with </a:t>
                </a:r>
                <a14:m>
                  <m:oMath xmlns:m="http://schemas.openxmlformats.org/officeDocument/2006/math">
                    <m:r>
                      <a:rPr lang="en-US" sz="2000" b="1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For example, in 17.14 format the fraction 59/60 used in the calculation of </a:t>
                </a:r>
                <a14:m>
                  <m:oMath xmlns:m="http://schemas.openxmlformats.org/officeDocument/2006/math">
                    <m:r>
                      <a:rPr lang="en-US" sz="20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is:</a:t>
                </a:r>
              </a:p>
              <a:p>
                <a:pPr marL="457560" lvl="1" algn="ctr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59 × (2</a:t>
                </a:r>
                <a:r>
                  <a:rPr lang="en-US" sz="2000" spc="-1" baseline="30000" dirty="0">
                    <a:solidFill>
                      <a:srgbClr val="000000"/>
                    </a:solidFill>
                    <a:latin typeface="+mj-lt"/>
                  </a:rPr>
                  <a:t>14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) / 60 = 16,110.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To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convert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a fixed-point value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back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to an integer,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divide by </a:t>
                </a:r>
                <a14:m>
                  <m:oMath xmlns:m="http://schemas.openxmlformats.org/officeDocument/2006/math">
                    <m:r>
                      <a:rPr lang="en-US" sz="2000" b="1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The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normal / operator 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in C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rounds toward zero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that is, it rounds +</a:t>
                </a:r>
                <a:r>
                  <a:rPr lang="en-US" sz="2000" spc="-1" dirty="0" err="1">
                    <a:solidFill>
                      <a:srgbClr val="000000"/>
                    </a:solidFill>
                    <a:latin typeface="+mj-lt"/>
                  </a:rPr>
                  <a:t>ve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down and –</a:t>
                </a:r>
                <a:r>
                  <a:rPr lang="en-US" sz="2000" spc="-1" dirty="0" err="1">
                    <a:solidFill>
                      <a:srgbClr val="000000"/>
                    </a:solidFill>
                    <a:latin typeface="+mj-lt"/>
                  </a:rPr>
                  <a:t>ve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up. </a:t>
                </a:r>
              </a:p>
              <a:p>
                <a:pPr marL="743040" lvl="1" indent="-28548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Arial"/>
                  <a:buChar char="–"/>
                </a:pP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To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round to nearest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, add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/2 to a +</a:t>
                </a:r>
                <a:r>
                  <a:rPr lang="en-US" sz="2000" spc="-1" dirty="0" err="1">
                    <a:solidFill>
                      <a:srgbClr val="000000"/>
                    </a:solidFill>
                    <a:latin typeface="+mj-lt"/>
                  </a:rPr>
                  <a:t>ve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number, or subtract it from a –</a:t>
                </a:r>
                <a:r>
                  <a:rPr lang="en-US" sz="2000" spc="-1" dirty="0" err="1">
                    <a:solidFill>
                      <a:srgbClr val="000000"/>
                    </a:solidFill>
                    <a:latin typeface="+mj-lt"/>
                  </a:rPr>
                  <a:t>ve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number, before divide.</a:t>
                </a:r>
              </a:p>
            </p:txBody>
          </p:sp>
        </mc:Choice>
        <mc:Fallback xmlns="">
          <p:sp>
            <p:nvSpPr>
              <p:cNvPr id="651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9" y="1737360"/>
                <a:ext cx="11175441" cy="4521200"/>
              </a:xfrm>
              <a:prstGeom prst="rect">
                <a:avLst/>
              </a:prstGeom>
              <a:blipFill>
                <a:blip r:embed="rId2"/>
                <a:stretch>
                  <a:fillRect l="-764" r="-1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3745" cy="1450757"/>
          </a:xfrm>
        </p:spPr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Fixed Point Real </a:t>
            </a:r>
            <a:r>
              <a:rPr lang="en-US" b="1" dirty="0" err="1">
                <a:solidFill>
                  <a:srgbClr val="FF0000"/>
                </a:solidFill>
              </a:rPr>
              <a:t>Arithm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BD412-628E-8FED-219C-C78E0064A5FC}"/>
              </a:ext>
            </a:extLst>
          </p:cNvPr>
          <p:cNvSpPr/>
          <p:nvPr/>
        </p:nvSpPr>
        <p:spPr>
          <a:xfrm>
            <a:off x="9263172" y="2223744"/>
            <a:ext cx="2828572" cy="340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32-bit integer</a:t>
            </a:r>
            <a:endParaRPr lang="en-A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2B8DF8-F873-0660-7AAA-B63E7EBBE96E}"/>
              </a:ext>
            </a:extLst>
          </p:cNvPr>
          <p:cNvGrpSpPr/>
          <p:nvPr/>
        </p:nvGrpSpPr>
        <p:grpSpPr>
          <a:xfrm>
            <a:off x="10767394" y="1727632"/>
            <a:ext cx="1304894" cy="476656"/>
            <a:chOff x="10145949" y="2509735"/>
            <a:chExt cx="1624519" cy="476656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353852C-0D14-61A8-514F-111A1C637FB4}"/>
                </a:ext>
              </a:extLst>
            </p:cNvPr>
            <p:cNvSpPr/>
            <p:nvPr/>
          </p:nvSpPr>
          <p:spPr>
            <a:xfrm rot="16200000">
              <a:off x="10859362" y="2075284"/>
              <a:ext cx="197694" cy="1624519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743B3-179B-0DF6-AE22-0B6711578231}"/>
                </a:ext>
              </a:extLst>
            </p:cNvPr>
            <p:cNvSpPr txBox="1"/>
            <p:nvPr/>
          </p:nvSpPr>
          <p:spPr>
            <a:xfrm>
              <a:off x="10389557" y="2509735"/>
              <a:ext cx="1218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Fraction</a:t>
              </a:r>
              <a:endParaRPr lang="en-AE" sz="1600" b="1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CF30D4-4AFD-119E-C322-A4EADC986B58}"/>
              </a:ext>
            </a:extLst>
          </p:cNvPr>
          <p:cNvSpPr/>
          <p:nvPr/>
        </p:nvSpPr>
        <p:spPr>
          <a:xfrm>
            <a:off x="10771221" y="2235278"/>
            <a:ext cx="1320522" cy="3289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r>
              <a:rPr lang="en-US" dirty="0"/>
              <a:t>-bit</a:t>
            </a:r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A7CAA7-2212-8349-E7EF-ECCCD99E72C8}"/>
              </a:ext>
            </a:extLst>
          </p:cNvPr>
          <p:cNvSpPr/>
          <p:nvPr/>
        </p:nvSpPr>
        <p:spPr>
          <a:xfrm>
            <a:off x="9251006" y="2229510"/>
            <a:ext cx="1508049" cy="3289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r>
              <a:rPr lang="en-US" dirty="0"/>
              <a:t>-bit</a:t>
            </a:r>
            <a:endParaRPr lang="en-A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E3B31C-7049-44DA-A18D-FA5D3CC7D4AE}"/>
              </a:ext>
            </a:extLst>
          </p:cNvPr>
          <p:cNvGrpSpPr/>
          <p:nvPr/>
        </p:nvGrpSpPr>
        <p:grpSpPr>
          <a:xfrm>
            <a:off x="9247178" y="1737360"/>
            <a:ext cx="1492420" cy="466928"/>
            <a:chOff x="10145949" y="2519463"/>
            <a:chExt cx="1624519" cy="46692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A5648C4-EC90-62CE-B989-83E90A3D27AD}"/>
                </a:ext>
              </a:extLst>
            </p:cNvPr>
            <p:cNvSpPr/>
            <p:nvPr/>
          </p:nvSpPr>
          <p:spPr>
            <a:xfrm rot="16200000">
              <a:off x="10859362" y="2075284"/>
              <a:ext cx="197694" cy="1624519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E4009-A06D-9BC9-54B5-3D168F9BB0A1}"/>
                </a:ext>
              </a:extLst>
            </p:cNvPr>
            <p:cNvSpPr txBox="1"/>
            <p:nvPr/>
          </p:nvSpPr>
          <p:spPr>
            <a:xfrm>
              <a:off x="10503226" y="2519463"/>
              <a:ext cx="934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integer</a:t>
              </a:r>
              <a:endParaRPr lang="en-AE" sz="1600" b="1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5AD58E-315B-ABDA-7F88-0F725931B77D}"/>
              </a:ext>
            </a:extLst>
          </p:cNvPr>
          <p:cNvSpPr/>
          <p:nvPr/>
        </p:nvSpPr>
        <p:spPr>
          <a:xfrm>
            <a:off x="9286672" y="2916932"/>
            <a:ext cx="1508049" cy="32893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integer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64963D-F787-DC00-C32E-058BF2EC81C5}"/>
                  </a:ext>
                </a:extLst>
              </p:cNvPr>
              <p:cNvSpPr txBox="1"/>
              <p:nvPr/>
            </p:nvSpPr>
            <p:spPr>
              <a:xfrm>
                <a:off x="10963072" y="2850566"/>
                <a:ext cx="860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AE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64963D-F787-DC00-C32E-058BF2EC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072" y="2850566"/>
                <a:ext cx="86026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10E38B-172A-BE25-8E89-1BDAF91569A5}"/>
              </a:ext>
            </a:extLst>
          </p:cNvPr>
          <p:cNvSpPr/>
          <p:nvPr/>
        </p:nvSpPr>
        <p:spPr>
          <a:xfrm>
            <a:off x="9286672" y="4587746"/>
            <a:ext cx="1508049" cy="32893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integer</a:t>
            </a:r>
            <a:endParaRPr lang="en-A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8B3E38-368C-E955-C53E-36DE97CF588C}"/>
              </a:ext>
            </a:extLst>
          </p:cNvPr>
          <p:cNvSpPr/>
          <p:nvPr/>
        </p:nvSpPr>
        <p:spPr>
          <a:xfrm>
            <a:off x="10794721" y="4587745"/>
            <a:ext cx="1320522" cy="3289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fraction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08F378-5869-FBD8-52A8-040EB590121C}"/>
                  </a:ext>
                </a:extLst>
              </p:cNvPr>
              <p:cNvSpPr txBox="1"/>
              <p:nvPr/>
            </p:nvSpPr>
            <p:spPr>
              <a:xfrm>
                <a:off x="10989709" y="4089718"/>
                <a:ext cx="860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A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08F378-5869-FBD8-52A8-040EB590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709" y="4089718"/>
                <a:ext cx="860264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9" grpId="0" animBg="1"/>
      <p:bldP spid="19" grpId="1" animBg="1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1175441" cy="45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OPERATIONS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Let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be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fixed-point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+mj-lt"/>
              </a:rPr>
              <a:t>p.q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numbers, and let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be an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integer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914760" lvl="1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sum of x and y 		</a:t>
            </a:r>
            <a:r>
              <a:rPr lang="en-US" sz="2000" spc="-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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x + y </a:t>
            </a:r>
          </a:p>
          <a:p>
            <a:pPr marL="914760" lvl="1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difference of x and y 	</a:t>
            </a:r>
            <a:r>
              <a:rPr lang="en-US" sz="2000" spc="-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x – y</a:t>
            </a:r>
          </a:p>
          <a:p>
            <a:pPr marL="914760" lvl="1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sum of x and n 		</a:t>
            </a:r>
            <a:r>
              <a:rPr lang="en-US" sz="2000" spc="-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x + n × f </a:t>
            </a:r>
          </a:p>
          <a:p>
            <a:pPr marL="914760" lvl="1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Difference of x and n	</a:t>
            </a:r>
            <a:r>
              <a:rPr lang="en-US" sz="2000" spc="-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x - n × f</a:t>
            </a:r>
          </a:p>
          <a:p>
            <a:pPr marL="914760" lvl="1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product of x and n	</a:t>
            </a:r>
            <a:r>
              <a:rPr lang="en-US" sz="2000" spc="-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x × n</a:t>
            </a:r>
          </a:p>
          <a:p>
            <a:pPr marL="914760" lvl="1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Quotient of x and n	</a:t>
            </a:r>
            <a:r>
              <a:rPr lang="en-US" sz="2000" spc="-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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x / n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3745" cy="1450757"/>
          </a:xfrm>
        </p:spPr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Fixed Point Real </a:t>
            </a:r>
            <a:r>
              <a:rPr lang="en-US" b="1" dirty="0" err="1">
                <a:solidFill>
                  <a:srgbClr val="FF0000"/>
                </a:solidFill>
              </a:rPr>
              <a:t>Arithm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94316B-FA8A-1F34-B423-6B04AF9AD8DC}"/>
              </a:ext>
            </a:extLst>
          </p:cNvPr>
          <p:cNvGrpSpPr/>
          <p:nvPr/>
        </p:nvGrpSpPr>
        <p:grpSpPr>
          <a:xfrm>
            <a:off x="5947980" y="2829291"/>
            <a:ext cx="2828571" cy="852157"/>
            <a:chOff x="9253354" y="2021716"/>
            <a:chExt cx="2828571" cy="8521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022A7D-6F4F-227A-ABAF-2294EE4408A6}"/>
                </a:ext>
              </a:extLst>
            </p:cNvPr>
            <p:cNvGrpSpPr/>
            <p:nvPr/>
          </p:nvGrpSpPr>
          <p:grpSpPr>
            <a:xfrm>
              <a:off x="9253354" y="2544937"/>
              <a:ext cx="2828571" cy="328936"/>
              <a:chOff x="9286672" y="4587745"/>
              <a:chExt cx="2828571" cy="328936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894ACA54-935E-2AB0-3E7E-831323AF89AB}"/>
                  </a:ext>
                </a:extLst>
              </p:cNvPr>
              <p:cNvSpPr/>
              <p:nvPr/>
            </p:nvSpPr>
            <p:spPr>
              <a:xfrm>
                <a:off x="9286672" y="4587746"/>
                <a:ext cx="1508049" cy="32893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integer</a:t>
                </a:r>
                <a:endParaRPr lang="en-AE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830E2A0-1160-5358-1FA4-362F645831D1}"/>
                  </a:ext>
                </a:extLst>
              </p:cNvPr>
              <p:cNvSpPr/>
              <p:nvPr/>
            </p:nvSpPr>
            <p:spPr>
              <a:xfrm>
                <a:off x="10794721" y="4587745"/>
                <a:ext cx="1320522" cy="3289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fraction</a:t>
                </a:r>
                <a:endParaRPr lang="en-AE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DFB2B7-6F15-8F07-9B4A-D3C1B3A4B2C1}"/>
                </a:ext>
              </a:extLst>
            </p:cNvPr>
            <p:cNvSpPr txBox="1"/>
            <p:nvPr/>
          </p:nvSpPr>
          <p:spPr>
            <a:xfrm>
              <a:off x="10556470" y="2021716"/>
              <a:ext cx="387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x</a:t>
              </a:r>
              <a:endParaRPr lang="en-AE" sz="28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1DCAD-A7F9-8F84-8297-5151FE9F0257}"/>
              </a:ext>
            </a:extLst>
          </p:cNvPr>
          <p:cNvGrpSpPr/>
          <p:nvPr/>
        </p:nvGrpSpPr>
        <p:grpSpPr>
          <a:xfrm>
            <a:off x="9237216" y="2829292"/>
            <a:ext cx="2828571" cy="852157"/>
            <a:chOff x="9253354" y="2021716"/>
            <a:chExt cx="2828571" cy="8521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30F745-E98A-699B-71EB-8569A6B75F09}"/>
                </a:ext>
              </a:extLst>
            </p:cNvPr>
            <p:cNvGrpSpPr/>
            <p:nvPr/>
          </p:nvGrpSpPr>
          <p:grpSpPr>
            <a:xfrm>
              <a:off x="9253354" y="2544937"/>
              <a:ext cx="2828571" cy="328936"/>
              <a:chOff x="9286672" y="4587745"/>
              <a:chExt cx="2828571" cy="32893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E87888B-A8A3-2934-AE4C-512785151503}"/>
                  </a:ext>
                </a:extLst>
              </p:cNvPr>
              <p:cNvSpPr/>
              <p:nvPr/>
            </p:nvSpPr>
            <p:spPr>
              <a:xfrm>
                <a:off x="9286672" y="4587746"/>
                <a:ext cx="1508049" cy="32893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integer</a:t>
                </a:r>
                <a:endParaRPr lang="en-AE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928125B-101D-FA25-355C-20A0B03BB29E}"/>
                  </a:ext>
                </a:extLst>
              </p:cNvPr>
              <p:cNvSpPr/>
              <p:nvPr/>
            </p:nvSpPr>
            <p:spPr>
              <a:xfrm>
                <a:off x="10794721" y="4587745"/>
                <a:ext cx="1320522" cy="3289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fraction</a:t>
                </a:r>
                <a:endParaRPr lang="en-AE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0C3576-35BF-3A68-F76F-ED89C75F6CCA}"/>
                </a:ext>
              </a:extLst>
            </p:cNvPr>
            <p:cNvSpPr txBox="1"/>
            <p:nvPr/>
          </p:nvSpPr>
          <p:spPr>
            <a:xfrm>
              <a:off x="10556470" y="2021716"/>
              <a:ext cx="387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</a:t>
              </a:r>
              <a:endParaRPr lang="en-AE" sz="28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46803-0625-D25C-995C-A818E81337EF}"/>
              </a:ext>
            </a:extLst>
          </p:cNvPr>
          <p:cNvGrpSpPr/>
          <p:nvPr/>
        </p:nvGrpSpPr>
        <p:grpSpPr>
          <a:xfrm>
            <a:off x="10008647" y="3882673"/>
            <a:ext cx="1396879" cy="852156"/>
            <a:chOff x="10050875" y="3714059"/>
            <a:chExt cx="1396879" cy="85215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9A413B2-4511-FB35-07C7-DF5A70A8695A}"/>
                </a:ext>
              </a:extLst>
            </p:cNvPr>
            <p:cNvSpPr/>
            <p:nvPr/>
          </p:nvSpPr>
          <p:spPr>
            <a:xfrm>
              <a:off x="10050875" y="4237280"/>
              <a:ext cx="1396879" cy="328935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integer</a:t>
              </a:r>
              <a:endParaRPr lang="en-AE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ED7EC3-85D0-3649-8076-0322D20F4463}"/>
                </a:ext>
              </a:extLst>
            </p:cNvPr>
            <p:cNvSpPr txBox="1"/>
            <p:nvPr/>
          </p:nvSpPr>
          <p:spPr>
            <a:xfrm>
              <a:off x="10556470" y="3714059"/>
              <a:ext cx="387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n</a:t>
              </a:r>
              <a:endParaRPr lang="en-A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6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1175441" cy="512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OPERATIONS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Multiplying two fixed-point values (x &amp; y) has two complications. </a:t>
            </a:r>
          </a:p>
          <a:p>
            <a:pPr marL="1371960" lvl="2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the decimal point of the result is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q bits too far to the left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 For example:</a:t>
            </a:r>
          </a:p>
          <a:p>
            <a:pPr marL="1829160" lvl="3" indent="-457200">
              <a:spcBef>
                <a:spcPts val="47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+mj-lt"/>
              </a:rPr>
              <a:t>(59/60)×(59/60) should be slightly less than 1, </a:t>
            </a:r>
          </a:p>
          <a:p>
            <a:pPr marL="1829160" lvl="3" indent="-457200">
              <a:spcBef>
                <a:spcPts val="47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+mj-lt"/>
              </a:rPr>
              <a:t>but in </a:t>
            </a:r>
            <a:r>
              <a:rPr lang="en-US" b="1" spc="-1" dirty="0" err="1">
                <a:solidFill>
                  <a:srgbClr val="000000"/>
                </a:solidFill>
                <a:latin typeface="+mj-lt"/>
              </a:rPr>
              <a:t>p.q</a:t>
            </a:r>
            <a:r>
              <a:rPr lang="en-US" b="1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format: 16,110×16,110 = 259,564,321 is much greater than 2</a:t>
            </a:r>
            <a:r>
              <a:rPr lang="en-US" spc="-1" baseline="30000" dirty="0">
                <a:solidFill>
                  <a:srgbClr val="000000"/>
                </a:solidFill>
                <a:latin typeface="+mj-lt"/>
              </a:rPr>
              <a:t>14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 = 16,384. </a:t>
            </a:r>
          </a:p>
          <a:p>
            <a:pPr marL="1829160" lvl="3" indent="-457200">
              <a:spcBef>
                <a:spcPts val="47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latin typeface="+mj-lt"/>
              </a:rPr>
              <a:t>SOL: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spc="-1" dirty="0">
                <a:solidFill>
                  <a:srgbClr val="000000"/>
                </a:solidFill>
                <a:latin typeface="+mj-lt"/>
              </a:rPr>
              <a:t>Shifting q bits right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, we get 259,564,321/(2</a:t>
            </a:r>
            <a:r>
              <a:rPr lang="en-US" spc="-1" baseline="30000" dirty="0">
                <a:solidFill>
                  <a:srgbClr val="000000"/>
                </a:solidFill>
                <a:latin typeface="+mj-lt"/>
              </a:rPr>
              <a:t>14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) = 15,842, or ~ 0.97, the correct answer. </a:t>
            </a:r>
          </a:p>
          <a:p>
            <a:pPr marL="1371960" lvl="2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the multiplication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can overflow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even though the answer is representable. For example: </a:t>
            </a:r>
          </a:p>
          <a:p>
            <a:pPr marL="1829160" lvl="3" indent="-457200">
              <a:spcBef>
                <a:spcPts val="47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+mj-lt"/>
              </a:rPr>
              <a:t>64 in 17.14 format is 64×2</a:t>
            </a:r>
            <a:r>
              <a:rPr lang="en-US" spc="-1" baseline="30000" dirty="0">
                <a:solidFill>
                  <a:srgbClr val="000000"/>
                </a:solidFill>
                <a:latin typeface="+mj-lt"/>
              </a:rPr>
              <a:t>14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 = 1,048,576, </a:t>
            </a:r>
          </a:p>
          <a:p>
            <a:pPr marL="2286360" lvl="4" indent="-457200">
              <a:spcBef>
                <a:spcPts val="479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latin typeface="+mj-lt"/>
              </a:rPr>
              <a:t>its square 64</a:t>
            </a:r>
            <a:r>
              <a:rPr lang="en-US" spc="-1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 = 4,096 is well within 17.14 range, </a:t>
            </a:r>
          </a:p>
          <a:p>
            <a:pPr marL="2286360" lvl="4" indent="-457200">
              <a:spcBef>
                <a:spcPts val="479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latin typeface="+mj-lt"/>
              </a:rPr>
              <a:t>its square in 17.14 format is (1,048,576)</a:t>
            </a:r>
            <a:r>
              <a:rPr lang="en-US" spc="-1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 = 2</a:t>
            </a:r>
            <a:r>
              <a:rPr lang="en-US" spc="-1" baseline="30000" dirty="0">
                <a:solidFill>
                  <a:srgbClr val="000000"/>
                </a:solidFill>
                <a:latin typeface="+mj-lt"/>
              </a:rPr>
              <a:t>40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, greater than the max signed 32-bit int. </a:t>
            </a:r>
          </a:p>
          <a:p>
            <a:pPr marL="1829160" lvl="3" indent="-457200">
              <a:spcBef>
                <a:spcPts val="47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SOL: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do the multiplication as </a:t>
            </a:r>
            <a:r>
              <a:rPr lang="en-US" b="1" spc="-1" dirty="0">
                <a:solidFill>
                  <a:srgbClr val="000000"/>
                </a:solidFill>
                <a:latin typeface="+mj-lt"/>
              </a:rPr>
              <a:t>a 64-bit operation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1371960" lvl="2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The product of x and y is then ((</a:t>
            </a:r>
            <a:r>
              <a:rPr lang="en-US" sz="2000" b="1" spc="-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) x) × y / f.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3745" cy="1450757"/>
          </a:xfrm>
        </p:spPr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Fixed Point Real </a:t>
            </a:r>
            <a:r>
              <a:rPr lang="en-US" b="1" dirty="0" err="1">
                <a:solidFill>
                  <a:srgbClr val="FF0000"/>
                </a:solidFill>
              </a:rPr>
              <a:t>Arithm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80FDD-7973-527C-D568-94272F23D1D9}"/>
              </a:ext>
            </a:extLst>
          </p:cNvPr>
          <p:cNvGrpSpPr/>
          <p:nvPr/>
        </p:nvGrpSpPr>
        <p:grpSpPr>
          <a:xfrm>
            <a:off x="5973937" y="1525785"/>
            <a:ext cx="2828571" cy="852157"/>
            <a:chOff x="9253354" y="2021716"/>
            <a:chExt cx="2828571" cy="8521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560B5F-4564-4D63-22AE-F9BAA8471C94}"/>
                </a:ext>
              </a:extLst>
            </p:cNvPr>
            <p:cNvGrpSpPr/>
            <p:nvPr/>
          </p:nvGrpSpPr>
          <p:grpSpPr>
            <a:xfrm>
              <a:off x="9253354" y="2544937"/>
              <a:ext cx="2828571" cy="328936"/>
              <a:chOff x="9286672" y="4587745"/>
              <a:chExt cx="2828571" cy="32893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C274344-CAC0-C589-955B-D6D6B237D9D7}"/>
                  </a:ext>
                </a:extLst>
              </p:cNvPr>
              <p:cNvSpPr/>
              <p:nvPr/>
            </p:nvSpPr>
            <p:spPr>
              <a:xfrm>
                <a:off x="9286672" y="4587746"/>
                <a:ext cx="1508049" cy="32893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integer</a:t>
                </a:r>
                <a:endParaRPr lang="en-AE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DFF67DB-918C-1EAE-8E82-D0850791A5F1}"/>
                  </a:ext>
                </a:extLst>
              </p:cNvPr>
              <p:cNvSpPr/>
              <p:nvPr/>
            </p:nvSpPr>
            <p:spPr>
              <a:xfrm>
                <a:off x="10794721" y="4587745"/>
                <a:ext cx="1320522" cy="3289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fraction</a:t>
                </a:r>
                <a:endParaRPr lang="en-AE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687266-7AB8-1274-5346-DFF415546DC5}"/>
                </a:ext>
              </a:extLst>
            </p:cNvPr>
            <p:cNvSpPr txBox="1"/>
            <p:nvPr/>
          </p:nvSpPr>
          <p:spPr>
            <a:xfrm>
              <a:off x="10556470" y="2021716"/>
              <a:ext cx="387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x</a:t>
              </a:r>
              <a:endParaRPr lang="en-AE" sz="28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5A2C1B-B4CE-ED15-556A-A92E4C1B9A04}"/>
              </a:ext>
            </a:extLst>
          </p:cNvPr>
          <p:cNvGrpSpPr/>
          <p:nvPr/>
        </p:nvGrpSpPr>
        <p:grpSpPr>
          <a:xfrm>
            <a:off x="9263173" y="1525786"/>
            <a:ext cx="2828571" cy="852157"/>
            <a:chOff x="9253354" y="2021716"/>
            <a:chExt cx="2828571" cy="8521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5EABCE-00A5-3371-A86A-CE191D096DEE}"/>
                </a:ext>
              </a:extLst>
            </p:cNvPr>
            <p:cNvGrpSpPr/>
            <p:nvPr/>
          </p:nvGrpSpPr>
          <p:grpSpPr>
            <a:xfrm>
              <a:off x="9253354" y="2544937"/>
              <a:ext cx="2828571" cy="328936"/>
              <a:chOff x="9286672" y="4587745"/>
              <a:chExt cx="2828571" cy="32893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36CA886-A473-4010-13E9-53EC0FB1161C}"/>
                  </a:ext>
                </a:extLst>
              </p:cNvPr>
              <p:cNvSpPr/>
              <p:nvPr/>
            </p:nvSpPr>
            <p:spPr>
              <a:xfrm>
                <a:off x="9286672" y="4587746"/>
                <a:ext cx="1508049" cy="32893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integer</a:t>
                </a:r>
                <a:endParaRPr lang="en-AE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F65047B-D84F-44C2-C01A-346D186C6272}"/>
                  </a:ext>
                </a:extLst>
              </p:cNvPr>
              <p:cNvSpPr/>
              <p:nvPr/>
            </p:nvSpPr>
            <p:spPr>
              <a:xfrm>
                <a:off x="10794721" y="4587745"/>
                <a:ext cx="1320522" cy="3289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fraction</a:t>
                </a:r>
                <a:endParaRPr lang="en-AE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B00A0-BACB-DEEB-4B09-714F3F2E7D5E}"/>
                </a:ext>
              </a:extLst>
            </p:cNvPr>
            <p:cNvSpPr txBox="1"/>
            <p:nvPr/>
          </p:nvSpPr>
          <p:spPr>
            <a:xfrm>
              <a:off x="10556470" y="2021716"/>
              <a:ext cx="387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</a:t>
              </a:r>
              <a:endParaRPr lang="en-AE" sz="2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19F3C-A7AE-73AB-5FD4-27F9B13F3219}"/>
                  </a:ext>
                </a:extLst>
              </p:cNvPr>
              <p:cNvSpPr txBox="1"/>
              <p:nvPr/>
            </p:nvSpPr>
            <p:spPr>
              <a:xfrm>
                <a:off x="8742778" y="1921085"/>
                <a:ext cx="58852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AE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19F3C-A7AE-73AB-5FD4-27F9B13F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778" y="1921085"/>
                <a:ext cx="58852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26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160041" y="4635656"/>
            <a:ext cx="263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[MS1]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A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3159987" y="5137009"/>
            <a:ext cx="210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[MS2]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endParaRPr lang="en-A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1297A-B587-8B16-E271-D05102003989}"/>
              </a:ext>
            </a:extLst>
          </p:cNvPr>
          <p:cNvSpPr/>
          <p:nvPr/>
        </p:nvSpPr>
        <p:spPr>
          <a:xfrm>
            <a:off x="9136862" y="4339584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8B74-BD8E-7C58-1FD5-25E3EEDA5257}"/>
              </a:ext>
            </a:extLst>
          </p:cNvPr>
          <p:cNvSpPr txBox="1"/>
          <p:nvPr/>
        </p:nvSpPr>
        <p:spPr>
          <a:xfrm>
            <a:off x="3241299" y="5641294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 </a:t>
            </a:r>
            <a:r>
              <a:rPr lang="en-US" sz="2000" dirty="0"/>
              <a:t>CPU</a:t>
            </a:r>
            <a:endParaRPr lang="en-AE" sz="20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EE1E923-5052-F01D-E656-F39633E8C789}"/>
              </a:ext>
            </a:extLst>
          </p:cNvPr>
          <p:cNvCxnSpPr>
            <a:cxnSpLocks/>
            <a:stCxn id="5" idx="3"/>
            <a:endCxn id="1028" idx="1"/>
          </p:cNvCxnSpPr>
          <p:nvPr/>
        </p:nvCxnSpPr>
        <p:spPr>
          <a:xfrm flipV="1">
            <a:off x="4698749" y="5044440"/>
            <a:ext cx="1915324" cy="827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4B4CCCC-C0A2-A67A-961C-7B9C9767E7D8}"/>
              </a:ext>
            </a:extLst>
          </p:cNvPr>
          <p:cNvSpPr/>
          <p:nvPr/>
        </p:nvSpPr>
        <p:spPr>
          <a:xfrm>
            <a:off x="9136862" y="2792293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BC4CAB-401D-9131-68B9-1D3E02737E69}"/>
              </a:ext>
            </a:extLst>
          </p:cNvPr>
          <p:cNvSpPr txBox="1"/>
          <p:nvPr/>
        </p:nvSpPr>
        <p:spPr>
          <a:xfrm>
            <a:off x="10368138" y="2741821"/>
            <a:ext cx="182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Sched.</a:t>
            </a:r>
          </a:p>
          <a:p>
            <a:pPr algn="ctr"/>
            <a:r>
              <a:rPr lang="en-US" sz="1400" b="1" dirty="0"/>
              <a:t>(MLFQ-Like)</a:t>
            </a:r>
            <a:endParaRPr lang="en-AE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A5E5C-3207-AB5B-3F9A-7B102C24520C}"/>
              </a:ext>
            </a:extLst>
          </p:cNvPr>
          <p:cNvSpPr txBox="1"/>
          <p:nvPr/>
        </p:nvSpPr>
        <p:spPr>
          <a:xfrm>
            <a:off x="10367017" y="4296239"/>
            <a:ext cx="189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Fault Handler II</a:t>
            </a:r>
          </a:p>
          <a:p>
            <a:pPr algn="ctr"/>
            <a:r>
              <a:rPr lang="en-US" sz="1400" b="1" dirty="0"/>
              <a:t>(Replacement)</a:t>
            </a:r>
            <a:endParaRPr lang="en-A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0E06B-C1BF-E275-4C64-99EBB9A59563}"/>
              </a:ext>
            </a:extLst>
          </p:cNvPr>
          <p:cNvSpPr txBox="1"/>
          <p:nvPr/>
        </p:nvSpPr>
        <p:spPr>
          <a:xfrm rot="20245682">
            <a:off x="5534280" y="5322224"/>
            <a:ext cx="1168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CPU Sched</a:t>
            </a:r>
            <a:endParaRPr lang="en-AE" sz="1600" b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B86C28D-5E7C-A8D8-E452-268117C05FAE}"/>
              </a:ext>
            </a:extLst>
          </p:cNvPr>
          <p:cNvCxnSpPr>
            <a:cxnSpLocks/>
            <a:stCxn id="1034" idx="2"/>
            <a:endCxn id="1028" idx="2"/>
          </p:cNvCxnSpPr>
          <p:nvPr/>
        </p:nvCxnSpPr>
        <p:spPr>
          <a:xfrm rot="16200000" flipH="1">
            <a:off x="4561237" y="2887970"/>
            <a:ext cx="12700" cy="5472509"/>
          </a:xfrm>
          <a:prstGeom prst="curvedConnector3">
            <a:avLst>
              <a:gd name="adj1" fmla="val 4425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E58C9-D2F2-4639-1122-EE7F70E665A0}"/>
              </a:ext>
            </a:extLst>
          </p:cNvPr>
          <p:cNvSpPr txBox="1"/>
          <p:nvPr/>
        </p:nvSpPr>
        <p:spPr>
          <a:xfrm rot="21125511">
            <a:off x="5870723" y="5993296"/>
            <a:ext cx="1663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Fault Handler II</a:t>
            </a:r>
            <a:endParaRPr lang="en-AE" sz="1600" b="1" dirty="0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  <p:bldP spid="50" grpId="0"/>
      <p:bldP spid="51" grpId="0"/>
      <p:bldP spid="17" grpId="0"/>
      <p:bldP spid="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1175441" cy="458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OPERATIONS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Dividing two fixed-point values (x &amp; y) has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opposite issues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1371960" lvl="2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the decimal point of the result is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q bits too far to the right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1829160" lvl="3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SOL: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which we fix by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shifting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the dividend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q bits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to the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left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before the division.</a:t>
            </a:r>
          </a:p>
          <a:p>
            <a:pPr marL="1371960" lvl="2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The left shift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discards the top q bits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of the dividend.</a:t>
            </a:r>
          </a:p>
          <a:p>
            <a:pPr marL="1829160" lvl="3" indent="-457200">
              <a:spcBef>
                <a:spcPts val="47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</a:rPr>
              <a:t>SOL: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which we can again fix by doing the division in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64 bits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1371960" lvl="2" indent="-457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quotient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of x and y is then ((</a:t>
            </a:r>
            <a:r>
              <a:rPr lang="en-US" sz="2000" b="1" spc="-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) x) × f / y.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3745" cy="1450757"/>
          </a:xfrm>
        </p:spPr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Fixed Point Real </a:t>
            </a:r>
            <a:r>
              <a:rPr lang="en-US" b="1" dirty="0" err="1">
                <a:solidFill>
                  <a:srgbClr val="FF0000"/>
                </a:solidFill>
              </a:rPr>
              <a:t>Arithm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3B6E20-7E8C-DBAB-C86B-AFDEAAE8D1D6}"/>
              </a:ext>
            </a:extLst>
          </p:cNvPr>
          <p:cNvGrpSpPr/>
          <p:nvPr/>
        </p:nvGrpSpPr>
        <p:grpSpPr>
          <a:xfrm>
            <a:off x="5973937" y="1525785"/>
            <a:ext cx="2828571" cy="852157"/>
            <a:chOff x="9253354" y="2021716"/>
            <a:chExt cx="2828571" cy="8521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7CA08D-5BE9-20DC-9417-981ECFD9BC3F}"/>
                </a:ext>
              </a:extLst>
            </p:cNvPr>
            <p:cNvGrpSpPr/>
            <p:nvPr/>
          </p:nvGrpSpPr>
          <p:grpSpPr>
            <a:xfrm>
              <a:off x="9253354" y="2544937"/>
              <a:ext cx="2828571" cy="328936"/>
              <a:chOff x="9286672" y="4587745"/>
              <a:chExt cx="2828571" cy="32893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4D66F1A-FBF6-E7A4-1E02-B88EA7751EA9}"/>
                  </a:ext>
                </a:extLst>
              </p:cNvPr>
              <p:cNvSpPr/>
              <p:nvPr/>
            </p:nvSpPr>
            <p:spPr>
              <a:xfrm>
                <a:off x="9286672" y="4587746"/>
                <a:ext cx="1508049" cy="32893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integer</a:t>
                </a:r>
                <a:endParaRPr lang="en-AE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894AC4-6418-EE4B-A06C-BBB9DCA7FE98}"/>
                  </a:ext>
                </a:extLst>
              </p:cNvPr>
              <p:cNvSpPr/>
              <p:nvPr/>
            </p:nvSpPr>
            <p:spPr>
              <a:xfrm>
                <a:off x="10794721" y="4587745"/>
                <a:ext cx="1320522" cy="3289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fraction</a:t>
                </a:r>
                <a:endParaRPr lang="en-AE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118770-7883-2BCE-AA89-4CFD4302C50A}"/>
                </a:ext>
              </a:extLst>
            </p:cNvPr>
            <p:cNvSpPr txBox="1"/>
            <p:nvPr/>
          </p:nvSpPr>
          <p:spPr>
            <a:xfrm>
              <a:off x="10556470" y="2021716"/>
              <a:ext cx="387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x</a:t>
              </a:r>
              <a:endParaRPr lang="en-AE" sz="28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11983C-CF51-E71E-5C97-806359D2AF94}"/>
              </a:ext>
            </a:extLst>
          </p:cNvPr>
          <p:cNvGrpSpPr/>
          <p:nvPr/>
        </p:nvGrpSpPr>
        <p:grpSpPr>
          <a:xfrm>
            <a:off x="9263173" y="1525786"/>
            <a:ext cx="2828571" cy="852157"/>
            <a:chOff x="9253354" y="2021716"/>
            <a:chExt cx="2828571" cy="8521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68A749-A1BD-A893-06A5-C495CE76EC15}"/>
                </a:ext>
              </a:extLst>
            </p:cNvPr>
            <p:cNvGrpSpPr/>
            <p:nvPr/>
          </p:nvGrpSpPr>
          <p:grpSpPr>
            <a:xfrm>
              <a:off x="9253354" y="2544937"/>
              <a:ext cx="2828571" cy="328936"/>
              <a:chOff x="9286672" y="4587745"/>
              <a:chExt cx="2828571" cy="32893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D2EA4C2-A7B7-99C2-9ADD-651E73C5E54E}"/>
                  </a:ext>
                </a:extLst>
              </p:cNvPr>
              <p:cNvSpPr/>
              <p:nvPr/>
            </p:nvSpPr>
            <p:spPr>
              <a:xfrm>
                <a:off x="9286672" y="4587746"/>
                <a:ext cx="1508049" cy="32893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integer</a:t>
                </a:r>
                <a:endParaRPr lang="en-AE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5E3AD52-4EDE-0D9B-3057-EF9477971D64}"/>
                  </a:ext>
                </a:extLst>
              </p:cNvPr>
              <p:cNvSpPr/>
              <p:nvPr/>
            </p:nvSpPr>
            <p:spPr>
              <a:xfrm>
                <a:off x="10794721" y="4587745"/>
                <a:ext cx="1320522" cy="3289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fraction</a:t>
                </a:r>
                <a:endParaRPr lang="en-AE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A7081F-8981-A127-C64A-BCB7E5E619B6}"/>
                </a:ext>
              </a:extLst>
            </p:cNvPr>
            <p:cNvSpPr txBox="1"/>
            <p:nvPr/>
          </p:nvSpPr>
          <p:spPr>
            <a:xfrm>
              <a:off x="10556470" y="2021716"/>
              <a:ext cx="387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</a:t>
              </a:r>
              <a:endParaRPr lang="en-AE" sz="2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107FD1-53EA-FC49-6711-A4A35CC7AC79}"/>
                  </a:ext>
                </a:extLst>
              </p:cNvPr>
              <p:cNvSpPr txBox="1"/>
              <p:nvPr/>
            </p:nvSpPr>
            <p:spPr>
              <a:xfrm>
                <a:off x="8742778" y="1921085"/>
                <a:ext cx="58852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AE" sz="32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107FD1-53EA-FC49-6711-A4A35CC7A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778" y="1921085"/>
                <a:ext cx="58852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7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1175441" cy="458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OPERATIONS – </a:t>
            </a:r>
            <a:r>
              <a:rPr lang="en-US" sz="2400" b="1" spc="-1" dirty="0">
                <a:solidFill>
                  <a:srgbClr val="00B050"/>
                </a:solidFill>
                <a:latin typeface="+mj-lt"/>
              </a:rPr>
              <a:t>SUMMARY</a:t>
            </a: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 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Let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be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fixed-point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+mj-lt"/>
              </a:rPr>
              <a:t>p.q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numbers, let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be an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integer,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and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 f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is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1 &lt;&lt; q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endParaRPr lang="en-US" sz="2000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3745" cy="1450757"/>
          </a:xfrm>
        </p:spPr>
        <p:txBody>
          <a:bodyPr/>
          <a:lstStyle/>
          <a:p>
            <a:r>
              <a:rPr lang="en-US" sz="4800" dirty="0"/>
              <a:t>BSD Scheduler</a:t>
            </a:r>
            <a:r>
              <a:rPr lang="en-US" sz="4800" dirty="0">
                <a:latin typeface="+mj-lt"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Fixed Point Real </a:t>
            </a:r>
            <a:r>
              <a:rPr lang="en-US" b="1" dirty="0" err="1">
                <a:solidFill>
                  <a:srgbClr val="FF0000"/>
                </a:solidFill>
              </a:rPr>
              <a:t>Arithm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81961"/>
            <a:ext cx="1312025" cy="365125"/>
          </a:xfrm>
        </p:spPr>
        <p:txBody>
          <a:bodyPr/>
          <a:lstStyle/>
          <a:p>
            <a:fld id="{090AD7CF-F0A2-4383-A038-D82EAAF254E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0ACCFB-CF6E-FBC3-01A3-ED173C84B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27431"/>
              </p:ext>
            </p:extLst>
          </p:nvPr>
        </p:nvGraphicFramePr>
        <p:xfrm>
          <a:off x="0" y="2729726"/>
          <a:ext cx="12191999" cy="4172370"/>
        </p:xfrm>
        <a:graphic>
          <a:graphicData uri="http://schemas.openxmlformats.org/drawingml/2006/table">
            <a:tbl>
              <a:tblPr/>
              <a:tblGrid>
                <a:gridCol w="4465320">
                  <a:extLst>
                    <a:ext uri="{9D8B030D-6E8A-4147-A177-3AD203B41FA5}">
                      <a16:colId xmlns:a16="http://schemas.microsoft.com/office/drawing/2014/main" val="3335859117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422221695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282300010"/>
                    </a:ext>
                  </a:extLst>
                </a:gridCol>
              </a:tblGrid>
              <a:tr h="253333">
                <a:tc>
                  <a:txBody>
                    <a:bodyPr/>
                    <a:lstStyle/>
                    <a:p>
                      <a:r>
                        <a:rPr lang="en-US" sz="1700" dirty="0"/>
                        <a:t>Convert n to fixed point: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 × f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 panose="020B0609020204030204" pitchFamily="49" charset="0"/>
                        </a:rPr>
                        <a:t>fix_int</a:t>
                      </a:r>
                      <a:r>
                        <a:rPr lang="en-US" sz="1800" b="1" dirty="0">
                          <a:solidFill>
                            <a:srgbClr val="787878"/>
                          </a:solidFill>
                          <a:highlight>
                            <a:srgbClr val="D4D4D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535353"/>
                          </a:solidFill>
                          <a:highlight>
                            <a:srgbClr val="D4D4D4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n-US" sz="1800" b="1" dirty="0">
                          <a:solidFill>
                            <a:srgbClr val="787878"/>
                          </a:solidFill>
                          <a:highlight>
                            <a:srgbClr val="D4D4D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1700" dirty="0"/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48844"/>
                  </a:ext>
                </a:extLst>
              </a:tr>
              <a:tr h="253333">
                <a:tc>
                  <a:txBody>
                    <a:bodyPr/>
                    <a:lstStyle/>
                    <a:p>
                      <a:r>
                        <a:rPr lang="en-US" sz="1700" dirty="0"/>
                        <a:t>Convert x to integer (rounding toward zero):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x / f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fix_trunc</a:t>
                      </a:r>
                      <a:r>
                        <a:rPr lang="en-US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535353"/>
                          </a:solidFill>
                          <a:latin typeface="Consolas" panose="020B0609020204030204" pitchFamily="49" charset="0"/>
                        </a:rPr>
                        <a:t>fixed_point_t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1700" dirty="0"/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1653"/>
                  </a:ext>
                </a:extLst>
              </a:tr>
              <a:tr h="443758">
                <a:tc>
                  <a:txBody>
                    <a:bodyPr/>
                    <a:lstStyle/>
                    <a:p>
                      <a:r>
                        <a:rPr lang="en-US" sz="1700" dirty="0"/>
                        <a:t>Convert x to integer (rounding to nearest):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(x + f / 2) / f if x &gt;= 0,</a:t>
                      </a:r>
                      <a:br>
                        <a:rPr lang="en-US" sz="1700" dirty="0"/>
                      </a:br>
                      <a:r>
                        <a:rPr lang="en-US" sz="1700" dirty="0"/>
                        <a:t>(x - f / 2) / f if x &lt;= 0.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fix_round</a:t>
                      </a:r>
                      <a:r>
                        <a:rPr lang="en-US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535353"/>
                          </a:solidFill>
                          <a:latin typeface="Consolas" panose="020B0609020204030204" pitchFamily="49" charset="0"/>
                        </a:rPr>
                        <a:t>fixed_point_t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1700" dirty="0"/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3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700" dirty="0"/>
                        <a:t>Add x and y: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x + y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fix_add</a:t>
                      </a:r>
                      <a:r>
                        <a:rPr lang="fr-FR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fr-FR" sz="1800" b="1" dirty="0" err="1">
                          <a:solidFill>
                            <a:srgbClr val="535353"/>
                          </a:solidFill>
                          <a:latin typeface="Consolas" panose="020B0609020204030204" pitchFamily="49" charset="0"/>
                        </a:rPr>
                        <a:t>fixed_point_t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fr-FR" sz="1800" b="1" dirty="0">
                          <a:solidFill>
                            <a:srgbClr val="A36622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rgbClr val="535353"/>
                          </a:solidFill>
                          <a:latin typeface="Consolas" panose="020B0609020204030204" pitchFamily="49" charset="0"/>
                        </a:rPr>
                        <a:t>fixed_point_t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y</a:t>
                      </a:r>
                      <a:r>
                        <a:rPr lang="fr-FR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1700" dirty="0"/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40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700" dirty="0"/>
                        <a:t>Subtract y from x: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x – y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fix_sub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787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fixed_point_t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662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fixed_point_t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787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169132"/>
                  </a:ext>
                </a:extLst>
              </a:tr>
              <a:tr h="253333">
                <a:tc>
                  <a:txBody>
                    <a:bodyPr/>
                    <a:lstStyle/>
                    <a:p>
                      <a:r>
                        <a:rPr lang="en-US" sz="1700" dirty="0"/>
                        <a:t>Add x and n: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x + n × f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38857"/>
                  </a:ext>
                </a:extLst>
              </a:tr>
              <a:tr h="253333">
                <a:tc>
                  <a:txBody>
                    <a:bodyPr/>
                    <a:lstStyle/>
                    <a:p>
                      <a:r>
                        <a:rPr lang="en-US" sz="1700" dirty="0"/>
                        <a:t>Subtract n from x: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x - n × f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68207"/>
                  </a:ext>
                </a:extLst>
              </a:tr>
              <a:tr h="253333">
                <a:tc>
                  <a:txBody>
                    <a:bodyPr/>
                    <a:lstStyle/>
                    <a:p>
                      <a:r>
                        <a:rPr lang="en-US" sz="1700" dirty="0"/>
                        <a:t>Multiply x by y: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((</a:t>
                      </a:r>
                      <a:r>
                        <a:rPr lang="en-US" sz="1600" b="1" spc="-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fr-FR" sz="1700" dirty="0"/>
                        <a:t>) x) </a:t>
                      </a:r>
                      <a:r>
                        <a:rPr lang="en-US" sz="1700" dirty="0"/>
                        <a:t>×</a:t>
                      </a:r>
                      <a:r>
                        <a:rPr lang="fr-FR" sz="1700" dirty="0"/>
                        <a:t> y / f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fix_mul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787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fixed_point_t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662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fixed_point_t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787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75568"/>
                  </a:ext>
                </a:extLst>
              </a:tr>
              <a:tr h="253333">
                <a:tc>
                  <a:txBody>
                    <a:bodyPr/>
                    <a:lstStyle/>
                    <a:p>
                      <a:r>
                        <a:rPr lang="en-US" sz="1700" dirty="0"/>
                        <a:t>Multiply x by n: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x × n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fix_scale</a:t>
                      </a:r>
                      <a:r>
                        <a:rPr lang="fr-FR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fr-FR" sz="1800" b="1" dirty="0" err="1">
                          <a:solidFill>
                            <a:srgbClr val="535353"/>
                          </a:solidFill>
                          <a:latin typeface="Consolas" panose="020B0609020204030204" pitchFamily="49" charset="0"/>
                        </a:rPr>
                        <a:t>fixed_point_t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fr-FR" sz="1800" b="1" dirty="0">
                          <a:solidFill>
                            <a:srgbClr val="A36622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rgbClr val="535353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fr-FR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1700" dirty="0"/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72358"/>
                  </a:ext>
                </a:extLst>
              </a:tr>
              <a:tr h="253333">
                <a:tc>
                  <a:txBody>
                    <a:bodyPr/>
                    <a:lstStyle/>
                    <a:p>
                      <a:r>
                        <a:rPr lang="en-US" sz="1700" dirty="0"/>
                        <a:t>Divide x by y: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((</a:t>
                      </a:r>
                      <a:r>
                        <a:rPr lang="en-US" sz="1600" b="1" spc="-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fr-FR" sz="1700" dirty="0"/>
                        <a:t>) x) </a:t>
                      </a:r>
                      <a:r>
                        <a:rPr lang="en-US" sz="1700" dirty="0"/>
                        <a:t>× </a:t>
                      </a:r>
                      <a:r>
                        <a:rPr lang="fr-FR" sz="1700" dirty="0"/>
                        <a:t>f / y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fix_mul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787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fixed_point_t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662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fixed_point_t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787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18788"/>
                  </a:ext>
                </a:extLst>
              </a:tr>
              <a:tr h="253333">
                <a:tc>
                  <a:txBody>
                    <a:bodyPr/>
                    <a:lstStyle/>
                    <a:p>
                      <a:r>
                        <a:rPr lang="en-US" sz="1700" dirty="0"/>
                        <a:t>Divide x by n: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x / n</a:t>
                      </a:r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fix_unscale</a:t>
                      </a:r>
                      <a:r>
                        <a:rPr lang="fr-FR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fr-FR" sz="1800" b="1" dirty="0" err="1">
                          <a:solidFill>
                            <a:srgbClr val="535353"/>
                          </a:solidFill>
                          <a:latin typeface="Consolas" panose="020B0609020204030204" pitchFamily="49" charset="0"/>
                        </a:rPr>
                        <a:t>fixed_point_t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fr-FR" sz="1800" b="1" dirty="0">
                          <a:solidFill>
                            <a:srgbClr val="A36622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rgbClr val="535353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fr-FR" sz="1800" b="1" dirty="0">
                          <a:solidFill>
                            <a:srgbClr val="787878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1700" dirty="0"/>
                    </a:p>
                  </a:txBody>
                  <a:tcPr marL="85590" marR="85590" marT="42795" marB="42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2062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EDD6FA5-7F4F-BBAE-185C-E37B9AF3B97A}"/>
              </a:ext>
            </a:extLst>
          </p:cNvPr>
          <p:cNvSpPr/>
          <p:nvPr/>
        </p:nvSpPr>
        <p:spPr>
          <a:xfrm>
            <a:off x="0" y="2729726"/>
            <a:ext cx="4328809" cy="41723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21F2A-22CE-A845-1143-A89181450C15}"/>
              </a:ext>
            </a:extLst>
          </p:cNvPr>
          <p:cNvSpPr/>
          <p:nvPr/>
        </p:nvSpPr>
        <p:spPr>
          <a:xfrm>
            <a:off x="4328809" y="2721187"/>
            <a:ext cx="2496766" cy="41723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01975-F3FD-B2C4-65B2-EEE08A7A5990}"/>
              </a:ext>
            </a:extLst>
          </p:cNvPr>
          <p:cNvSpPr/>
          <p:nvPr/>
        </p:nvSpPr>
        <p:spPr>
          <a:xfrm>
            <a:off x="6883674" y="2729726"/>
            <a:ext cx="5308325" cy="41723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608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#4: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to Set Nice Value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57983"/>
            <a:ext cx="11094721" cy="433326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Implement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and handle a new system call to set the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nice value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of the user process during its run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Should call the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env_set_nice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 the kernel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Should be named as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sys_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env_set_nice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Refer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to MS#1 for steps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Will be tested during the other tests…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#5:</a:t>
            </a:r>
            <a:r>
              <a:rPr lang="en-US" dirty="0"/>
              <a:t> Getters &amp; Setters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19B7FD9-CF40-D5EC-B175-BCB8E1757F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5444934"/>
                  </p:ext>
                </p:extLst>
              </p:nvPr>
            </p:nvGraphicFramePr>
            <p:xfrm>
              <a:off x="1097280" y="2994660"/>
              <a:ext cx="10058400" cy="32317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168229511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9755147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Role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5333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int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env_get_nice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rgbClr val="0037CD"/>
                              </a:solidFill>
                              <a:latin typeface="Consolas" panose="020B0609020204030204" pitchFamily="49" charset="0"/>
                            </a:rPr>
                            <a:t>struct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Env</a:t>
                          </a:r>
                          <a:r>
                            <a:rPr lang="en-US" sz="1800" b="1" dirty="0">
                              <a:solidFill>
                                <a:srgbClr val="A36622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nice value of the given environment “e”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937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void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env_set_nice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rgbClr val="0037CD"/>
                              </a:solidFill>
                              <a:latin typeface="Consolas" panose="020B0609020204030204" pitchFamily="49" charset="0"/>
                            </a:rPr>
                            <a:t>struct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Env</a:t>
                          </a:r>
                          <a:r>
                            <a:rPr lang="en-US" sz="1800" b="1" dirty="0">
                              <a:solidFill>
                                <a:srgbClr val="A36622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</a:t>
                          </a:r>
                          <a:r>
                            <a:rPr lang="en-US" sz="1800" b="1" dirty="0">
                              <a:solidFill>
                                <a:srgbClr val="A36622"/>
                              </a:solidFill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int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nice_value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Set nice value of the given environment “e”</a:t>
                          </a:r>
                          <a:r>
                            <a:rPr lang="en-AE" dirty="0"/>
                            <a:t> </a:t>
                          </a:r>
                          <a:r>
                            <a:rPr lang="en-US" dirty="0"/>
                            <a:t>and recalculates &amp; updates the process's priority based on the new value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2337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int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env_get_recent_cpu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rgbClr val="0037CD"/>
                              </a:solidFill>
                              <a:latin typeface="Consolas" panose="020B0609020204030204" pitchFamily="49" charset="0"/>
                            </a:rPr>
                            <a:t>struct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Env</a:t>
                          </a:r>
                          <a:r>
                            <a:rPr lang="en-US" sz="1800" b="1" dirty="0">
                              <a:solidFill>
                                <a:srgbClr val="A36622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Returns 100 times the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𝑟𝑒𝑐𝑒𝑛</m:t>
                              </m:r>
                              <m:sSub>
                                <m:sSubPr>
                                  <m:ctrlPr>
                                    <a:rPr lang="en-US" sz="18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𝑐𝑝𝑢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value of the given environment, rounded to the nearest integer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38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int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get_load_average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()</a:t>
                          </a:r>
                        </a:p>
                        <a:p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Returns 100 times the current system load average, rounded to the nearest integer.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620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19B7FD9-CF40-D5EC-B175-BCB8E1757F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5444934"/>
                  </p:ext>
                </p:extLst>
              </p:nvPr>
            </p:nvGraphicFramePr>
            <p:xfrm>
              <a:off x="1097280" y="2994660"/>
              <a:ext cx="10058400" cy="32317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168229511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9755147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Role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5333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int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env_get_nice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rgbClr val="0037CD"/>
                              </a:solidFill>
                              <a:latin typeface="Consolas" panose="020B0609020204030204" pitchFamily="49" charset="0"/>
                            </a:rPr>
                            <a:t>struct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Env</a:t>
                          </a:r>
                          <a:r>
                            <a:rPr lang="en-US" sz="1800" b="1" dirty="0">
                              <a:solidFill>
                                <a:srgbClr val="A36622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nice value of the given environment “e”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9379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void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env_set_nice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rgbClr val="0037CD"/>
                              </a:solidFill>
                              <a:latin typeface="Consolas" panose="020B0609020204030204" pitchFamily="49" charset="0"/>
                            </a:rPr>
                            <a:t>struct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Env</a:t>
                          </a:r>
                          <a:r>
                            <a:rPr lang="en-US" sz="1800" b="1" dirty="0">
                              <a:solidFill>
                                <a:srgbClr val="A36622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</a:t>
                          </a:r>
                          <a:r>
                            <a:rPr lang="en-US" sz="1800" b="1" dirty="0">
                              <a:solidFill>
                                <a:srgbClr val="A36622"/>
                              </a:solidFill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int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nice_value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Set nice value of the given environment “e”</a:t>
                          </a:r>
                          <a:r>
                            <a:rPr lang="en-AE" dirty="0"/>
                            <a:t> </a:t>
                          </a:r>
                          <a:r>
                            <a:rPr lang="en-US" dirty="0"/>
                            <a:t>and recalculates &amp; updates the process's priority based on the new value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233782"/>
                      </a:ext>
                    </a:extLst>
                  </a:tr>
                  <a:tr h="93560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int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env_get_recent_cpu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rgbClr val="0037CD"/>
                              </a:solidFill>
                              <a:latin typeface="Consolas" panose="020B0609020204030204" pitchFamily="49" charset="0"/>
                            </a:rPr>
                            <a:t>struct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Env</a:t>
                          </a:r>
                          <a:r>
                            <a:rPr lang="en-US" sz="1800" b="1" dirty="0">
                              <a:solidFill>
                                <a:srgbClr val="A36622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180519" r="-606" b="-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89385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rgbClr val="535353"/>
                              </a:solidFill>
                              <a:latin typeface="Consolas" panose="020B0609020204030204" pitchFamily="49" charset="0"/>
                            </a:rPr>
                            <a:t>int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get_load_average</a:t>
                          </a:r>
                          <a:r>
                            <a:rPr lang="en-US" sz="1800" b="1" dirty="0">
                              <a:solidFill>
                                <a:srgbClr val="787878"/>
                              </a:solidFill>
                              <a:latin typeface="Consolas" panose="020B0609020204030204" pitchFamily="49" charset="0"/>
                            </a:rPr>
                            <a:t>()</a:t>
                          </a:r>
                        </a:p>
                        <a:p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Returns 100 times the current system load average, rounded to the nearest integer.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620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73C50080-E852-5EC1-9316-522DADEC31BB}"/>
                  </a:ext>
                </a:extLst>
              </p:cNvPr>
              <p:cNvSpPr txBox="1"/>
              <p:nvPr/>
            </p:nvSpPr>
            <p:spPr>
              <a:xfrm>
                <a:off x="1016560" y="1737360"/>
                <a:ext cx="10195924" cy="12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560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b="1" spc="-1" dirty="0">
                    <a:solidFill>
                      <a:srgbClr val="000000"/>
                    </a:solidFill>
                  </a:rPr>
                  <a:t>Add</a:t>
                </a:r>
                <a:r>
                  <a:rPr lang="en-US" sz="2000" spc="-1" dirty="0">
                    <a:solidFill>
                      <a:srgbClr val="000000"/>
                    </a:solidFill>
                  </a:rPr>
                  <a:t> the following variables to their suitable locations: </a:t>
                </a:r>
                <a:r>
                  <a:rPr lang="en-US" sz="2000" i="1" spc="-1" dirty="0">
                    <a:solidFill>
                      <a:srgbClr val="000000"/>
                    </a:solidFill>
                  </a:rPr>
                  <a:t>nice</a:t>
                </a:r>
                <a:r>
                  <a:rPr lang="en-US" sz="2000" spc="-1" dirty="0">
                    <a:solidFill>
                      <a:srgbClr val="000000"/>
                    </a:solidFill>
                  </a:rPr>
                  <a:t>, </a:t>
                </a:r>
                <a:r>
                  <a:rPr lang="en-US" sz="2000" i="1" spc="-1" dirty="0">
                    <a:solidFill>
                      <a:srgbClr val="000000"/>
                    </a:solidFill>
                  </a:rPr>
                  <a:t>priority</a:t>
                </a:r>
                <a:r>
                  <a:rPr lang="en-US" sz="2000" spc="-1" dirty="0">
                    <a:solidFill>
                      <a:srgbClr val="00000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𝑟𝑒𝑐𝑒𝑛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𝑙𝑜𝑎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457560" indent="-457200">
                  <a:lnSpc>
                    <a:spcPct val="150000"/>
                  </a:lnSpc>
                  <a:spcBef>
                    <a:spcPts val="479"/>
                  </a:spcBef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</a:rPr>
                  <a:t>Implement</a:t>
                </a:r>
                <a:r>
                  <a:rPr lang="en-US" sz="2000" spc="-1" dirty="0">
                    <a:solidFill>
                      <a:srgbClr val="000000"/>
                    </a:solidFill>
                    <a:latin typeface="+mj-lt"/>
                  </a:rPr>
                  <a:t> the following getters &amp; setter functions</a:t>
                </a:r>
              </a:p>
            </p:txBody>
          </p:sp>
        </mc:Choice>
        <mc:Fallback xmlns="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73C50080-E852-5EC1-9316-522DADEC3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60" y="1737360"/>
                <a:ext cx="10195924" cy="1257300"/>
              </a:xfrm>
              <a:prstGeom prst="rect">
                <a:avLst/>
              </a:prstGeom>
              <a:blipFill>
                <a:blip r:embed="rId3"/>
                <a:stretch>
                  <a:fillRect l="-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2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#6:</a:t>
            </a:r>
            <a:r>
              <a:rPr lang="en-US" dirty="0"/>
              <a:t> Initialize Scheduler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74721"/>
            <a:ext cx="11094721" cy="384035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Initialize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BSD scheduler by the given number of levels &amp; quantum (in millisecond)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Do other initializations (if any)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Should use the following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global variables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the initialization (declared in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sched.h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80" y="1875208"/>
            <a:ext cx="10115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sched_init_BSD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numOfLevels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quantum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A4348-7449-9A96-4B36-8F29256B8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5" t="30576" r="36418" b="64606"/>
          <a:stretch/>
        </p:blipFill>
        <p:spPr bwMode="auto">
          <a:xfrm>
            <a:off x="1426537" y="4574682"/>
            <a:ext cx="8041158" cy="571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872F1-B0D6-F096-C391-1B63E0E6A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8" t="47810" r="33916" b="49410"/>
          <a:stretch/>
        </p:blipFill>
        <p:spPr bwMode="auto">
          <a:xfrm>
            <a:off x="1487965" y="5145933"/>
            <a:ext cx="9068505" cy="3307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43BF6-CA49-2962-614D-A0D6C530545F}"/>
              </a:ext>
            </a:extLst>
          </p:cNvPr>
          <p:cNvSpPr txBox="1"/>
          <p:nvPr/>
        </p:nvSpPr>
        <p:spPr>
          <a:xfrm>
            <a:off x="8007189" y="665487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3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2B398-9318-B813-6F95-E0193E20D3FB}"/>
              </a:ext>
            </a:extLst>
          </p:cNvPr>
          <p:cNvSpPr txBox="1"/>
          <p:nvPr/>
        </p:nvSpPr>
        <p:spPr>
          <a:xfrm>
            <a:off x="8746623" y="1178460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11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0C500EF2-CF03-79D7-5C9B-3244FAD15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8299077" y="1131571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3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#7:</a:t>
            </a:r>
            <a:r>
              <a:rPr lang="en-US" dirty="0"/>
              <a:t> Schedule Next Env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74721"/>
            <a:ext cx="10718801" cy="384035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next environment to be run on the CPU and return it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scheduler chooses a process from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highest-priority non-empty queue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80" y="1875208"/>
            <a:ext cx="10115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fos_scheduler_BSD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A393D-35CA-D61F-2E3B-7BBDD39F9BAC}"/>
              </a:ext>
            </a:extLst>
          </p:cNvPr>
          <p:cNvSpPr txBox="1"/>
          <p:nvPr/>
        </p:nvSpPr>
        <p:spPr>
          <a:xfrm>
            <a:off x="8007189" y="665487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DE03A-3B83-A35F-5180-3472E6191FBD}"/>
              </a:ext>
            </a:extLst>
          </p:cNvPr>
          <p:cNvSpPr txBox="1"/>
          <p:nvPr/>
        </p:nvSpPr>
        <p:spPr>
          <a:xfrm>
            <a:off x="8746623" y="1178460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8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EB2AE8F8-BCB3-B76D-BE60-132BBC951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8299077" y="1131571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7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#8:</a:t>
            </a:r>
            <a:r>
              <a:rPr lang="en-US" dirty="0"/>
              <a:t> Timer Tick Handler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5B943-A737-2E09-8DF5-AD94F37CD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474721"/>
                <a:ext cx="10718801" cy="3840353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dirty="0"/>
                  <a:t>Description: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This handler is automatically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called every “quantum”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period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Should update the scheduler params accordingly: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𝒍𝒐𝒂</m:t>
                    </m:r>
                    <m:sSub>
                      <m:sSubPr>
                        <m:ctrlPr>
                          <a:rPr lang="en-US" sz="18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: recalculated once per second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𝒓𝒆𝒄𝒆𝒏</m:t>
                    </m:r>
                    <m:sSub>
                      <m:sSubPr>
                        <m:ctrlPr>
                          <a:rPr lang="en-US" sz="1800" b="1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𝒄𝒑𝒖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: updated on each timer tick for running process &amp; once per second for every process.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800" b="1" i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Priority</a:t>
                </a:r>
                <a:r>
                  <a:rPr lang="en-US" sz="180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: </a:t>
                </a:r>
                <a:r>
                  <a:rPr lang="en-US" sz="1800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recalculated every 4</a:t>
                </a:r>
                <a:r>
                  <a:rPr lang="en-US" sz="1800" baseline="30000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th</a:t>
                </a:r>
                <a:r>
                  <a:rPr lang="en-US" sz="1800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 tick.</a:t>
                </a:r>
              </a:p>
              <a:p>
                <a:pPr lvl="2">
                  <a:lnSpc>
                    <a:spcPct val="150000"/>
                  </a:lnSpc>
                </a:pPr>
                <a:endParaRPr lang="en-US" sz="1600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5B943-A737-2E09-8DF5-AD94F37CD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474721"/>
                <a:ext cx="10718801" cy="3840353"/>
              </a:xfrm>
              <a:blipFill>
                <a:blip r:embed="rId2"/>
                <a:stretch>
                  <a:fillRect l="-853" t="-127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80" y="1875208"/>
            <a:ext cx="10115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clock_interrupt_handler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AA8362-CC05-7830-A8EC-F0677BC0439F}"/>
              </a:ext>
            </a:extLst>
          </p:cNvPr>
          <p:cNvSpPr/>
          <p:nvPr/>
        </p:nvSpPr>
        <p:spPr>
          <a:xfrm>
            <a:off x="1097279" y="5669280"/>
            <a:ext cx="10058401" cy="6457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REMEMBER</a:t>
            </a:r>
            <a:r>
              <a:rPr lang="en-US" sz="2400" b="1" dirty="0"/>
              <a:t>: Use Fixed-Point Arithmetic during your Calculations</a:t>
            </a:r>
            <a:endParaRPr lang="en-AE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7F328-5314-77C6-D73F-C076CF045FF1}"/>
              </a:ext>
            </a:extLst>
          </p:cNvPr>
          <p:cNvSpPr txBox="1"/>
          <p:nvPr/>
        </p:nvSpPr>
        <p:spPr>
          <a:xfrm>
            <a:off x="8007189" y="665487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3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C6F89-7019-6522-E601-2068ED8656E4}"/>
              </a:ext>
            </a:extLst>
          </p:cNvPr>
          <p:cNvSpPr txBox="1"/>
          <p:nvPr/>
        </p:nvSpPr>
        <p:spPr>
          <a:xfrm>
            <a:off x="8746623" y="1178460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9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1B7FDF7F-9BDF-E481-5320-5419E3B85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8299077" y="1131571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2" y="1792064"/>
            <a:ext cx="10336877" cy="448681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</a:rPr>
              <a:t>UNSEEN</a:t>
            </a:r>
            <a:r>
              <a:rPr lang="en-US" sz="2400" b="1" dirty="0"/>
              <a:t> Tests…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As a guide, you can use the given set of </a:t>
            </a:r>
            <a:r>
              <a:rPr lang="en-US" sz="2400" b="1" dirty="0">
                <a:solidFill>
                  <a:schemeClr val="tx1"/>
                </a:solidFill>
              </a:rPr>
              <a:t>ready-made programs </a:t>
            </a:r>
            <a:r>
              <a:rPr lang="en-US" sz="2400" dirty="0">
                <a:solidFill>
                  <a:schemeClr val="tx1"/>
                </a:solidFill>
              </a:rPr>
              <a:t>to test the following aspects: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Load &amp; run multiple instances from the same program with </a:t>
            </a:r>
            <a:r>
              <a:rPr lang="en-US" sz="2000" b="1" dirty="0">
                <a:solidFill>
                  <a:schemeClr val="tx1"/>
                </a:solidFill>
              </a:rPr>
              <a:t>different “nice” </a:t>
            </a:r>
            <a:r>
              <a:rPr lang="en-US" sz="2000" dirty="0">
                <a:solidFill>
                  <a:schemeClr val="tx1"/>
                </a:solidFill>
              </a:rPr>
              <a:t>values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Load &amp; run different set of programs with </a:t>
            </a:r>
            <a:r>
              <a:rPr lang="en-US" sz="2000" b="1" dirty="0">
                <a:solidFill>
                  <a:schemeClr val="tx1"/>
                </a:solidFill>
              </a:rPr>
              <a:t>same or different “nice” </a:t>
            </a:r>
            <a:r>
              <a:rPr lang="en-US" sz="2000" dirty="0">
                <a:solidFill>
                  <a:schemeClr val="tx1"/>
                </a:solidFill>
              </a:rPr>
              <a:t>values and compare!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Write a master program that create &amp; run a </a:t>
            </a:r>
            <a:r>
              <a:rPr lang="en-US" sz="2000" b="1" dirty="0">
                <a:solidFill>
                  <a:schemeClr val="tx1"/>
                </a:solidFill>
              </a:rPr>
              <a:t>large number </a:t>
            </a:r>
            <a:r>
              <a:rPr lang="en-US" sz="2000" dirty="0">
                <a:solidFill>
                  <a:schemeClr val="tx1"/>
                </a:solidFill>
              </a:rPr>
              <a:t>of different processes with different needs (i.e. </a:t>
            </a:r>
            <a:r>
              <a:rPr lang="en-US" sz="2000" dirty="0" err="1">
                <a:solidFill>
                  <a:schemeClr val="tx1"/>
                </a:solidFill>
              </a:rPr>
              <a:t>cpu</a:t>
            </a:r>
            <a:r>
              <a:rPr lang="en-US" sz="2000" dirty="0">
                <a:solidFill>
                  <a:schemeClr val="tx1"/>
                </a:solidFill>
              </a:rPr>
              <a:t>, I/O, memory).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sys_create_env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sys_run_env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</a:t>
            </a:r>
          </a:p>
          <a:p>
            <a:pPr marL="566928" lvl="3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9C5A52-915E-ECF7-B418-E056BEF6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534DF-5C69-463E-B85B-10BB556DB97F}"/>
              </a:ext>
            </a:extLst>
          </p:cNvPr>
          <p:cNvSpPr txBox="1"/>
          <p:nvPr/>
        </p:nvSpPr>
        <p:spPr>
          <a:xfrm>
            <a:off x="7831587" y="105697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D235F-0D1A-ECB2-8D12-8D909357858F}"/>
              </a:ext>
            </a:extLst>
          </p:cNvPr>
          <p:cNvSpPr txBox="1"/>
          <p:nvPr/>
        </p:nvSpPr>
        <p:spPr>
          <a:xfrm>
            <a:off x="8330091" y="732479"/>
            <a:ext cx="288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Ready-Made Commands </a:t>
            </a:r>
            <a:endParaRPr lang="en-AE" sz="2000" dirty="0"/>
          </a:p>
        </p:txBody>
      </p:sp>
      <p:pic>
        <p:nvPicPr>
          <p:cNvPr id="1026" name="Picture 2" descr="22 Shell Unix Code Icon Images, Stock Photos, 3D objects ...">
            <a:extLst>
              <a:ext uri="{FF2B5EF4-FFF2-40B4-BE49-F238E27FC236}">
                <a16:creationId xmlns:a16="http://schemas.microsoft.com/office/drawing/2014/main" id="{A1CCB67D-1D7E-5434-3C77-32139D4F7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8"/>
          <a:stretch/>
        </p:blipFill>
        <p:spPr bwMode="auto">
          <a:xfrm>
            <a:off x="7882545" y="681049"/>
            <a:ext cx="481555" cy="49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CD6537-F4E5-746E-7EA6-0EA36DF478DB}"/>
              </a:ext>
            </a:extLst>
          </p:cNvPr>
          <p:cNvSpPr txBox="1"/>
          <p:nvPr/>
        </p:nvSpPr>
        <p:spPr>
          <a:xfrm>
            <a:off x="8330091" y="1266705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6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0DD6901C-488C-175E-D0DF-756F871A9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7882545" y="1219816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2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Fault Handler II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FIFO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Approx. LRU Replacement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BSD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58</a:t>
            </a:fld>
            <a:endParaRPr lang="en-US"/>
          </a:p>
        </p:txBody>
      </p:sp>
      <p:pic>
        <p:nvPicPr>
          <p:cNvPr id="9" name="Picture 8" descr="A digital clock with numbers&#10;&#10;Description automatically generated">
            <a:extLst>
              <a:ext uri="{FF2B5EF4-FFF2-40B4-BE49-F238E27FC236}">
                <a16:creationId xmlns:a16="http://schemas.microsoft.com/office/drawing/2014/main" id="{CCB66FED-3293-2F44-D8DE-B22FE4F7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-2861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59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6A6BCE7-8BFE-5229-1D32-88F096859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42" y="22525"/>
            <a:ext cx="12169458" cy="702064"/>
          </a:xfrm>
        </p:spPr>
        <p:txBody>
          <a:bodyPr>
            <a:normAutofit fontScale="90000"/>
          </a:bodyPr>
          <a:lstStyle/>
          <a:p>
            <a:r>
              <a:rPr lang="en-US"/>
              <a:t>Modular Tests: </a:t>
            </a:r>
            <a:r>
              <a:rPr lang="en-US" b="1" dirty="0"/>
              <a:t>Dependency Graph</a:t>
            </a:r>
            <a:endParaRPr lang="en-AE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628560" y="707005"/>
            <a:ext cx="2564091" cy="301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684361" y="1009276"/>
            <a:ext cx="388607" cy="3010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6127F5-AEA0-DAC9-F3A9-3E8FB1725818}"/>
              </a:ext>
            </a:extLst>
          </p:cNvPr>
          <p:cNvSpPr/>
          <p:nvPr/>
        </p:nvSpPr>
        <p:spPr>
          <a:xfrm>
            <a:off x="4628560" y="1300891"/>
            <a:ext cx="2564091" cy="3010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Heap</a:t>
            </a:r>
            <a:endParaRPr lang="en-AE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3994B53-F460-E16C-3428-2EC5BF0B1460}"/>
              </a:ext>
            </a:extLst>
          </p:cNvPr>
          <p:cNvSpPr/>
          <p:nvPr/>
        </p:nvSpPr>
        <p:spPr>
          <a:xfrm>
            <a:off x="5703214" y="1612586"/>
            <a:ext cx="388607" cy="30104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DEBB5D-4C08-4341-C52B-B18ECDE8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83" y="2749897"/>
            <a:ext cx="1864995" cy="457834"/>
          </a:xfrm>
          <a:prstGeom prst="ellipse">
            <a:avLst/>
          </a:prstGeom>
          <a:solidFill>
            <a:sysClr val="windowText" lastClr="000000">
              <a:lumMod val="100000"/>
              <a:lumOff val="0"/>
            </a:sys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round/>
            <a:headEnd/>
            <a:tailEnd/>
          </a:ln>
          <a:effectLst>
            <a:outerShdw dist="28398" dir="3806097" algn="ctr" rotWithShape="0">
              <a:sysClr val="window" lastClr="FFFFFF">
                <a:lumMod val="50000"/>
                <a:lumOff val="0"/>
                <a:alpha val="50000"/>
              </a:sys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PLACEMENT 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DF3DF90-99A6-AABA-C4FE-922A66A7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939" y="3611676"/>
            <a:ext cx="1128395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tpr1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489186C-A74E-50DF-A685-F0D0758E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939" y="4555982"/>
            <a:ext cx="1144270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tfifo1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(WS)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65239B6-1981-E566-94B4-E9B64FC7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433" y="3611677"/>
            <a:ext cx="1128395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tpr</a:t>
            </a:r>
            <a:r>
              <a:rPr lang="en-US" sz="1200" b="1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(STACK)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58" name="AutoShape 12">
            <a:extLst>
              <a:ext uri="{FF2B5EF4-FFF2-40B4-BE49-F238E27FC236}">
                <a16:creationId xmlns:a16="http://schemas.microsoft.com/office/drawing/2014/main" id="{B804600C-003B-0A3F-F7A7-890C2BCD92ED}"/>
              </a:ext>
            </a:extLst>
          </p:cNvPr>
          <p:cNvCxnSpPr>
            <a:cxnSpLocks noChangeShapeType="1"/>
            <a:stCxn id="154" idx="5"/>
            <a:endCxn id="155" idx="0"/>
          </p:cNvCxnSpPr>
          <p:nvPr/>
        </p:nvCxnSpPr>
        <p:spPr bwMode="auto">
          <a:xfrm>
            <a:off x="2806656" y="3140683"/>
            <a:ext cx="2149481" cy="470993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59" name="AutoShape 13">
            <a:extLst>
              <a:ext uri="{FF2B5EF4-FFF2-40B4-BE49-F238E27FC236}">
                <a16:creationId xmlns:a16="http://schemas.microsoft.com/office/drawing/2014/main" id="{E85C0283-7933-744F-74CE-B6E5296CDDAA}"/>
              </a:ext>
            </a:extLst>
          </p:cNvPr>
          <p:cNvCxnSpPr>
            <a:cxnSpLocks noChangeShapeType="1"/>
            <a:stCxn id="155" idx="4"/>
            <a:endCxn id="156" idx="0"/>
          </p:cNvCxnSpPr>
          <p:nvPr/>
        </p:nvCxnSpPr>
        <p:spPr bwMode="auto">
          <a:xfrm>
            <a:off x="4956137" y="4115231"/>
            <a:ext cx="7937" cy="440751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60" name="AutoShape 15">
            <a:extLst>
              <a:ext uri="{FF2B5EF4-FFF2-40B4-BE49-F238E27FC236}">
                <a16:creationId xmlns:a16="http://schemas.microsoft.com/office/drawing/2014/main" id="{07F20BD2-7145-F828-380A-C636583F5DB1}"/>
              </a:ext>
            </a:extLst>
          </p:cNvPr>
          <p:cNvCxnSpPr>
            <a:cxnSpLocks noChangeShapeType="1"/>
            <a:stCxn id="154" idx="5"/>
            <a:endCxn id="157" idx="0"/>
          </p:cNvCxnSpPr>
          <p:nvPr/>
        </p:nvCxnSpPr>
        <p:spPr bwMode="auto">
          <a:xfrm>
            <a:off x="2806656" y="3140683"/>
            <a:ext cx="934975" cy="470994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A27EE95-BCD7-6B3A-F1A1-23B04E311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590" y="3661777"/>
            <a:ext cx="1074840" cy="502285"/>
          </a:xfrm>
          <a:prstGeom prst="ellipse">
            <a:avLst/>
          </a:prstGeom>
          <a:gradFill rotWithShape="0">
            <a:gsLst>
              <a:gs pos="0">
                <a:srgbClr val="FFC000">
                  <a:lumMod val="60000"/>
                  <a:lumOff val="40000"/>
                </a:srgbClr>
              </a:gs>
              <a:gs pos="50000">
                <a:srgbClr val="FFC000">
                  <a:lumMod val="20000"/>
                  <a:lumOff val="80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FFC000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FFC000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Place.#1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(tpplru1)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79" name="AutoShape 47">
            <a:extLst>
              <a:ext uri="{FF2B5EF4-FFF2-40B4-BE49-F238E27FC236}">
                <a16:creationId xmlns:a16="http://schemas.microsoft.com/office/drawing/2014/main" id="{DA28D8E2-9B05-3142-6DA7-DB5B55762845}"/>
              </a:ext>
            </a:extLst>
          </p:cNvPr>
          <p:cNvCxnSpPr>
            <a:cxnSpLocks noChangeShapeType="1"/>
            <a:stCxn id="57" idx="2"/>
            <a:endCxn id="173" idx="0"/>
          </p:cNvCxnSpPr>
          <p:nvPr/>
        </p:nvCxnSpPr>
        <p:spPr bwMode="auto">
          <a:xfrm flipH="1">
            <a:off x="8582010" y="3207717"/>
            <a:ext cx="1219071" cy="454060"/>
          </a:xfrm>
          <a:prstGeom prst="straightConnector1">
            <a:avLst/>
          </a:prstGeom>
          <a:noFill/>
          <a:ln w="31750">
            <a:solidFill>
              <a:srgbClr val="FFC000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F89A5897-CC7E-0570-DF80-6415B7BAD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153" y="5462198"/>
            <a:ext cx="1375410" cy="502920"/>
          </a:xfrm>
          <a:prstGeom prst="ellipse">
            <a:avLst/>
          </a:prstGeom>
          <a:gradFill rotWithShape="0">
            <a:gsLst>
              <a:gs pos="0">
                <a:srgbClr val="70AD47">
                  <a:lumMod val="60000"/>
                  <a:lumOff val="40000"/>
                </a:srgbClr>
              </a:gs>
              <a:gs pos="50000">
                <a:srgbClr val="70AD47">
                  <a:lumMod val="20000"/>
                  <a:lumOff val="80000"/>
                </a:srgbClr>
              </a:gs>
              <a:gs pos="100000">
                <a:srgbClr val="70AD47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70AD47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70AD47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tfifo2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(WS after free)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AutoShape 13">
            <a:extLst>
              <a:ext uri="{FF2B5EF4-FFF2-40B4-BE49-F238E27FC236}">
                <a16:creationId xmlns:a16="http://schemas.microsoft.com/office/drawing/2014/main" id="{D5DD65C0-B965-F864-9BA9-7D6E7A1168E7}"/>
              </a:ext>
            </a:extLst>
          </p:cNvPr>
          <p:cNvCxnSpPr>
            <a:cxnSpLocks noChangeShapeType="1"/>
            <a:stCxn id="156" idx="4"/>
            <a:endCxn id="187" idx="0"/>
          </p:cNvCxnSpPr>
          <p:nvPr/>
        </p:nvCxnSpPr>
        <p:spPr bwMode="auto">
          <a:xfrm>
            <a:off x="4964074" y="5059537"/>
            <a:ext cx="9784" cy="402661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90" name="AutoShape 20">
            <a:extLst>
              <a:ext uri="{FF2B5EF4-FFF2-40B4-BE49-F238E27FC236}">
                <a16:creationId xmlns:a16="http://schemas.microsoft.com/office/drawing/2014/main" id="{38559024-2DC1-1DF7-5741-5745E9EACE95}"/>
              </a:ext>
            </a:extLst>
          </p:cNvPr>
          <p:cNvCxnSpPr>
            <a:cxnSpLocks noChangeShapeType="1"/>
            <a:stCxn id="7" idx="6"/>
            <a:endCxn id="187" idx="2"/>
          </p:cNvCxnSpPr>
          <p:nvPr/>
        </p:nvCxnSpPr>
        <p:spPr bwMode="auto">
          <a:xfrm>
            <a:off x="2877673" y="4807761"/>
            <a:ext cx="1408480" cy="905897"/>
          </a:xfrm>
          <a:prstGeom prst="straightConnector1">
            <a:avLst/>
          </a:prstGeom>
          <a:noFill/>
          <a:ln w="28575">
            <a:solidFill>
              <a:srgbClr val="70AD47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6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9314CE-9418-68A6-C7BC-CC635304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559" y="1921709"/>
            <a:ext cx="2564091" cy="503555"/>
          </a:xfrm>
          <a:prstGeom prst="ellipse">
            <a:avLst/>
          </a:prstGeom>
          <a:solidFill>
            <a:srgbClr val="E7E6E6">
              <a:lumMod val="90000"/>
              <a:lumOff val="0"/>
            </a:srgbClr>
          </a:solidFill>
          <a:ln w="12700">
            <a:solidFill>
              <a:srgbClr val="4472C4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4472C4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Invalid Access</a:t>
            </a:r>
            <a:endParaRPr kumimoji="0" lang="en-A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(invalid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ptrs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8AB903-FA86-8D44-BB7E-671F339A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63" y="4555983"/>
            <a:ext cx="1375410" cy="503555"/>
          </a:xfrm>
          <a:prstGeom prst="ellipse">
            <a:avLst/>
          </a:prstGeom>
          <a:gradFill rotWithShape="0">
            <a:gsLst>
              <a:gs pos="0">
                <a:srgbClr val="70AD47">
                  <a:lumMod val="60000"/>
                  <a:lumOff val="40000"/>
                </a:srgbClr>
              </a:gs>
              <a:gs pos="50000">
                <a:srgbClr val="70AD47">
                  <a:lumMod val="20000"/>
                  <a:lumOff val="80000"/>
                </a:srgbClr>
              </a:gs>
              <a:gs pos="100000">
                <a:srgbClr val="70AD47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70AD47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70AD47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Free1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000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ALLOC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20">
            <a:extLst>
              <a:ext uri="{FF2B5EF4-FFF2-40B4-BE49-F238E27FC236}">
                <a16:creationId xmlns:a16="http://schemas.microsoft.com/office/drawing/2014/main" id="{08B8DB37-EE2D-57F6-FAAF-8C08446F43D2}"/>
              </a:ext>
            </a:extLst>
          </p:cNvPr>
          <p:cNvCxnSpPr>
            <a:cxnSpLocks noChangeShapeType="1"/>
            <a:stCxn id="12" idx="4"/>
            <a:endCxn id="7" idx="0"/>
          </p:cNvCxnSpPr>
          <p:nvPr/>
        </p:nvCxnSpPr>
        <p:spPr bwMode="auto">
          <a:xfrm>
            <a:off x="2189968" y="4136489"/>
            <a:ext cx="0" cy="419494"/>
          </a:xfrm>
          <a:prstGeom prst="straightConnector1">
            <a:avLst/>
          </a:prstGeom>
          <a:noFill/>
          <a:ln w="28575">
            <a:solidFill>
              <a:srgbClr val="70AD47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6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21">
            <a:extLst>
              <a:ext uri="{FF2B5EF4-FFF2-40B4-BE49-F238E27FC236}">
                <a16:creationId xmlns:a16="http://schemas.microsoft.com/office/drawing/2014/main" id="{9565C28C-0077-BF26-F229-59D51BBC35BC}"/>
              </a:ext>
            </a:extLst>
          </p:cNvPr>
          <p:cNvCxnSpPr>
            <a:cxnSpLocks noChangeShapeType="1"/>
            <a:stCxn id="13" idx="4"/>
            <a:endCxn id="10" idx="0"/>
          </p:cNvCxnSpPr>
          <p:nvPr/>
        </p:nvCxnSpPr>
        <p:spPr bwMode="auto">
          <a:xfrm>
            <a:off x="763491" y="4136489"/>
            <a:ext cx="5981" cy="423620"/>
          </a:xfrm>
          <a:prstGeom prst="straightConnector1">
            <a:avLst/>
          </a:prstGeom>
          <a:noFill/>
          <a:ln w="28575">
            <a:solidFill>
              <a:srgbClr val="70AD47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6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9C97D21-1C59-0324-8982-657345B4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2" y="4560109"/>
            <a:ext cx="1234439" cy="503555"/>
          </a:xfrm>
          <a:prstGeom prst="ellipse">
            <a:avLst/>
          </a:prstGeom>
          <a:gradFill rotWithShape="0">
            <a:gsLst>
              <a:gs pos="0">
                <a:srgbClr val="70AD47">
                  <a:lumMod val="60000"/>
                  <a:lumOff val="40000"/>
                </a:srgbClr>
              </a:gs>
              <a:gs pos="50000">
                <a:srgbClr val="70AD47">
                  <a:lumMod val="20000"/>
                  <a:lumOff val="80000"/>
                </a:srgbClr>
              </a:gs>
              <a:gs pos="100000">
                <a:srgbClr val="70AD47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70AD47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70AD47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(BLOCK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FB71CD-1DB1-7538-2A00-7CB2051F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48" y="3632934"/>
            <a:ext cx="1259840" cy="503555"/>
          </a:xfrm>
          <a:prstGeom prst="ellipse">
            <a:avLst/>
          </a:prstGeom>
          <a:gradFill rotWithShape="0">
            <a:gsLst>
              <a:gs pos="0">
                <a:srgbClr val="5B9BD5">
                  <a:lumMod val="60000"/>
                  <a:lumOff val="40000"/>
                </a:srgbClr>
              </a:gs>
              <a:gs pos="50000">
                <a:srgbClr val="5B9BD5">
                  <a:lumMod val="20000"/>
                  <a:lumOff val="80000"/>
                </a:srgbClr>
              </a:gs>
              <a:gs pos="100000">
                <a:srgbClr val="5B9BD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5B9BD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5B9BD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Malloc1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(PAGE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409F82-45DB-AF2E-91BB-30CC49E7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1" y="3632934"/>
            <a:ext cx="1259840" cy="503555"/>
          </a:xfrm>
          <a:prstGeom prst="ellipse">
            <a:avLst/>
          </a:prstGeom>
          <a:gradFill rotWithShape="0">
            <a:gsLst>
              <a:gs pos="0">
                <a:srgbClr val="5B9BD5">
                  <a:lumMod val="60000"/>
                  <a:lumOff val="40000"/>
                </a:srgbClr>
              </a:gs>
              <a:gs pos="50000">
                <a:srgbClr val="5B9BD5">
                  <a:lumMod val="20000"/>
                  <a:lumOff val="80000"/>
                </a:srgbClr>
              </a:gs>
              <a:gs pos="100000">
                <a:srgbClr val="5B9BD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5B9BD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5B9BD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Malloc2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(BLOCK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" name="AutoShape 6">
            <a:extLst>
              <a:ext uri="{FF2B5EF4-FFF2-40B4-BE49-F238E27FC236}">
                <a16:creationId xmlns:a16="http://schemas.microsoft.com/office/drawing/2014/main" id="{778D83AB-CE28-F789-7720-686ED8E585E6}"/>
              </a:ext>
            </a:extLst>
          </p:cNvPr>
          <p:cNvCxnSpPr>
            <a:cxnSpLocks noChangeShapeType="1"/>
            <a:stCxn id="154" idx="3"/>
            <a:endCxn id="13" idx="0"/>
          </p:cNvCxnSpPr>
          <p:nvPr/>
        </p:nvCxnSpPr>
        <p:spPr bwMode="auto">
          <a:xfrm flipH="1">
            <a:off x="763491" y="3140683"/>
            <a:ext cx="724414" cy="492251"/>
          </a:xfrm>
          <a:prstGeom prst="straightConnector1">
            <a:avLst/>
          </a:prstGeom>
          <a:noFill/>
          <a:ln w="28575">
            <a:solidFill>
              <a:srgbClr val="4472C4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F015C931-46BC-6D70-2BF4-0B38C1DDD415}"/>
              </a:ext>
            </a:extLst>
          </p:cNvPr>
          <p:cNvCxnSpPr>
            <a:cxnSpLocks noChangeShapeType="1"/>
            <a:stCxn id="154" idx="3"/>
            <a:endCxn id="12" idx="0"/>
          </p:cNvCxnSpPr>
          <p:nvPr/>
        </p:nvCxnSpPr>
        <p:spPr bwMode="auto">
          <a:xfrm>
            <a:off x="1487905" y="3140683"/>
            <a:ext cx="702063" cy="492251"/>
          </a:xfrm>
          <a:prstGeom prst="straightConnector1">
            <a:avLst/>
          </a:prstGeom>
          <a:noFill/>
          <a:ln w="28575">
            <a:solidFill>
              <a:srgbClr val="4472C4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6E6C521-868B-E67E-928E-0B7A4D69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48" y="5481407"/>
            <a:ext cx="1259840" cy="503555"/>
          </a:xfrm>
          <a:prstGeom prst="ellipse">
            <a:avLst/>
          </a:prstGeom>
          <a:gradFill rotWithShape="0">
            <a:gsLst>
              <a:gs pos="0">
                <a:srgbClr val="ED7D31">
                  <a:lumMod val="60000"/>
                  <a:lumOff val="40000"/>
                </a:srgbClr>
              </a:gs>
              <a:gs pos="50000">
                <a:srgbClr val="ED7D31">
                  <a:lumMod val="20000"/>
                  <a:lumOff val="80000"/>
                </a:srgbClr>
              </a:gs>
              <a:gs pos="100000">
                <a:srgbClr val="ED7D31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ED7D31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Fit 1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(PAGE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7F3E22-6BF9-ABD0-F369-A64DF2D00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2" y="5481407"/>
            <a:ext cx="1259840" cy="503555"/>
          </a:xfrm>
          <a:prstGeom prst="ellipse">
            <a:avLst/>
          </a:prstGeom>
          <a:gradFill rotWithShape="0">
            <a:gsLst>
              <a:gs pos="0">
                <a:srgbClr val="ED7D31">
                  <a:lumMod val="60000"/>
                  <a:lumOff val="40000"/>
                </a:srgbClr>
              </a:gs>
              <a:gs pos="50000">
                <a:srgbClr val="ED7D31">
                  <a:lumMod val="20000"/>
                  <a:lumOff val="80000"/>
                </a:srgbClr>
              </a:gs>
              <a:gs pos="100000">
                <a:srgbClr val="ED7D31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ED7D31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Fit 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(BLOCK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AutoShape 28">
            <a:extLst>
              <a:ext uri="{FF2B5EF4-FFF2-40B4-BE49-F238E27FC236}">
                <a16:creationId xmlns:a16="http://schemas.microsoft.com/office/drawing/2014/main" id="{6F9145CE-0587-9B67-0294-AC088BBA8DF7}"/>
              </a:ext>
            </a:extLst>
          </p:cNvPr>
          <p:cNvCxnSpPr>
            <a:cxnSpLocks noChangeShapeType="1"/>
            <a:stCxn id="10" idx="4"/>
            <a:endCxn id="20" idx="0"/>
          </p:cNvCxnSpPr>
          <p:nvPr/>
        </p:nvCxnSpPr>
        <p:spPr bwMode="auto">
          <a:xfrm>
            <a:off x="769472" y="5063664"/>
            <a:ext cx="2710" cy="417743"/>
          </a:xfrm>
          <a:prstGeom prst="straightConnector1">
            <a:avLst/>
          </a:prstGeom>
          <a:noFill/>
          <a:ln w="28575">
            <a:solidFill>
              <a:srgbClr val="ED7D31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8">
            <a:extLst>
              <a:ext uri="{FF2B5EF4-FFF2-40B4-BE49-F238E27FC236}">
                <a16:creationId xmlns:a16="http://schemas.microsoft.com/office/drawing/2014/main" id="{ADC289E0-0EEC-99AD-BD4F-B31E0D7D6747}"/>
              </a:ext>
            </a:extLst>
          </p:cNvPr>
          <p:cNvCxnSpPr>
            <a:cxnSpLocks noChangeShapeType="1"/>
            <a:stCxn id="7" idx="4"/>
            <a:endCxn id="18" idx="0"/>
          </p:cNvCxnSpPr>
          <p:nvPr/>
        </p:nvCxnSpPr>
        <p:spPr bwMode="auto">
          <a:xfrm>
            <a:off x="2189968" y="5059538"/>
            <a:ext cx="0" cy="421869"/>
          </a:xfrm>
          <a:prstGeom prst="straightConnector1">
            <a:avLst/>
          </a:prstGeom>
          <a:noFill/>
          <a:ln w="28575">
            <a:solidFill>
              <a:srgbClr val="ED7D31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6BB408-F8C0-470D-A770-4F96813DF402}"/>
              </a:ext>
            </a:extLst>
          </p:cNvPr>
          <p:cNvCxnSpPr>
            <a:cxnSpLocks/>
            <a:stCxn id="3" idx="4"/>
            <a:endCxn id="154" idx="0"/>
          </p:cNvCxnSpPr>
          <p:nvPr/>
        </p:nvCxnSpPr>
        <p:spPr>
          <a:xfrm rot="5400000">
            <a:off x="3866627" y="705918"/>
            <a:ext cx="324633" cy="37633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E6BA3FD-E462-F9BC-C93F-65A62511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583" y="2749883"/>
            <a:ext cx="1864995" cy="45783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LRU List Approx.</a:t>
            </a:r>
            <a:endParaRPr kumimoji="0" lang="en-AE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F0B4246-3B6A-D50F-BF04-760EDCED90F5}"/>
              </a:ext>
            </a:extLst>
          </p:cNvPr>
          <p:cNvCxnSpPr>
            <a:cxnSpLocks/>
            <a:stCxn id="3" idx="4"/>
            <a:endCxn id="57" idx="0"/>
          </p:cNvCxnSpPr>
          <p:nvPr/>
        </p:nvCxnSpPr>
        <p:spPr>
          <a:xfrm rot="16200000" flipH="1">
            <a:off x="7693534" y="642335"/>
            <a:ext cx="324619" cy="3890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0A59D5CE-7987-15A7-5D68-4F64A1713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173" y="3643577"/>
            <a:ext cx="1074840" cy="502285"/>
          </a:xfrm>
          <a:prstGeom prst="ellipse">
            <a:avLst/>
          </a:prstGeom>
          <a:gradFill rotWithShape="0">
            <a:gsLst>
              <a:gs pos="0">
                <a:srgbClr val="FFC000">
                  <a:lumMod val="60000"/>
                  <a:lumOff val="40000"/>
                </a:srgbClr>
              </a:gs>
              <a:gs pos="50000">
                <a:srgbClr val="FFC000">
                  <a:lumMod val="20000"/>
                  <a:lumOff val="80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FFC000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FFC000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Place.#2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(tpplru2)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0" name="AutoShape 47">
            <a:extLst>
              <a:ext uri="{FF2B5EF4-FFF2-40B4-BE49-F238E27FC236}">
                <a16:creationId xmlns:a16="http://schemas.microsoft.com/office/drawing/2014/main" id="{751F29AF-3349-D288-F73C-4A21DC647B1A}"/>
              </a:ext>
            </a:extLst>
          </p:cNvPr>
          <p:cNvCxnSpPr>
            <a:cxnSpLocks noChangeShapeType="1"/>
            <a:stCxn id="57" idx="2"/>
            <a:endCxn id="129" idx="0"/>
          </p:cNvCxnSpPr>
          <p:nvPr/>
        </p:nvCxnSpPr>
        <p:spPr bwMode="auto">
          <a:xfrm>
            <a:off x="9801081" y="3207717"/>
            <a:ext cx="36512" cy="435860"/>
          </a:xfrm>
          <a:prstGeom prst="straightConnector1">
            <a:avLst/>
          </a:prstGeom>
          <a:noFill/>
          <a:ln w="31750">
            <a:solidFill>
              <a:srgbClr val="FFC000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27D4364-F042-B180-FFB1-AD9E15AFD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49" y="3661777"/>
            <a:ext cx="1074840" cy="502285"/>
          </a:xfrm>
          <a:prstGeom prst="ellipse">
            <a:avLst/>
          </a:prstGeom>
          <a:gradFill rotWithShape="0">
            <a:gsLst>
              <a:gs pos="0">
                <a:srgbClr val="FFC000">
                  <a:lumMod val="60000"/>
                  <a:lumOff val="40000"/>
                </a:srgbClr>
              </a:gs>
              <a:gs pos="50000">
                <a:srgbClr val="FFC000">
                  <a:lumMod val="20000"/>
                  <a:lumOff val="80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FFC000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FFC000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Place.#3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(tpplru3)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2" name="AutoShape 47">
            <a:extLst>
              <a:ext uri="{FF2B5EF4-FFF2-40B4-BE49-F238E27FC236}">
                <a16:creationId xmlns:a16="http://schemas.microsoft.com/office/drawing/2014/main" id="{27A9C284-BB63-0926-F340-678C7338E1E7}"/>
              </a:ext>
            </a:extLst>
          </p:cNvPr>
          <p:cNvCxnSpPr>
            <a:cxnSpLocks noChangeShapeType="1"/>
            <a:stCxn id="57" idx="2"/>
            <a:endCxn id="131" idx="0"/>
          </p:cNvCxnSpPr>
          <p:nvPr/>
        </p:nvCxnSpPr>
        <p:spPr bwMode="auto">
          <a:xfrm>
            <a:off x="9801081" y="3207717"/>
            <a:ext cx="1361088" cy="454060"/>
          </a:xfrm>
          <a:prstGeom prst="straightConnector1">
            <a:avLst/>
          </a:prstGeom>
          <a:noFill/>
          <a:ln w="31750">
            <a:solidFill>
              <a:srgbClr val="FFC000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C8D9C805-AA13-7E65-318F-24DFC3679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211" y="4440779"/>
            <a:ext cx="1074840" cy="502285"/>
          </a:xfrm>
          <a:prstGeom prst="ellipse">
            <a:avLst/>
          </a:prstGeom>
          <a:gradFill rotWithShape="0">
            <a:gsLst>
              <a:gs pos="0">
                <a:srgbClr val="FFC000">
                  <a:lumMod val="60000"/>
                  <a:lumOff val="40000"/>
                </a:srgbClr>
              </a:gs>
              <a:gs pos="50000">
                <a:srgbClr val="FFC000">
                  <a:lumMod val="20000"/>
                  <a:lumOff val="80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FFC000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FFC000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Replace.#1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(tprlru1)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3" name="AutoShape 47">
            <a:extLst>
              <a:ext uri="{FF2B5EF4-FFF2-40B4-BE49-F238E27FC236}">
                <a16:creationId xmlns:a16="http://schemas.microsoft.com/office/drawing/2014/main" id="{1705241A-DFA9-1278-E979-B64300E71C7B}"/>
              </a:ext>
            </a:extLst>
          </p:cNvPr>
          <p:cNvCxnSpPr>
            <a:cxnSpLocks noChangeShapeType="1"/>
            <a:stCxn id="129" idx="4"/>
            <a:endCxn id="142" idx="0"/>
          </p:cNvCxnSpPr>
          <p:nvPr/>
        </p:nvCxnSpPr>
        <p:spPr bwMode="auto">
          <a:xfrm>
            <a:off x="9837593" y="4145862"/>
            <a:ext cx="653038" cy="294917"/>
          </a:xfrm>
          <a:prstGeom prst="straightConnector1">
            <a:avLst/>
          </a:prstGeom>
          <a:noFill/>
          <a:ln w="31750">
            <a:solidFill>
              <a:srgbClr val="FFC000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45" name="AutoShape 47">
            <a:extLst>
              <a:ext uri="{FF2B5EF4-FFF2-40B4-BE49-F238E27FC236}">
                <a16:creationId xmlns:a16="http://schemas.microsoft.com/office/drawing/2014/main" id="{614A160F-7217-F687-6B58-F29E0D71BF89}"/>
              </a:ext>
            </a:extLst>
          </p:cNvPr>
          <p:cNvCxnSpPr>
            <a:cxnSpLocks noChangeShapeType="1"/>
            <a:stCxn id="131" idx="4"/>
            <a:endCxn id="142" idx="0"/>
          </p:cNvCxnSpPr>
          <p:nvPr/>
        </p:nvCxnSpPr>
        <p:spPr bwMode="auto">
          <a:xfrm flipH="1">
            <a:off x="10490631" y="4164062"/>
            <a:ext cx="671538" cy="276717"/>
          </a:xfrm>
          <a:prstGeom prst="straightConnector1">
            <a:avLst/>
          </a:prstGeom>
          <a:noFill/>
          <a:ln w="31750">
            <a:solidFill>
              <a:srgbClr val="FFC000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7BF59F96-0E8F-327E-194E-6427280F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173" y="5348900"/>
            <a:ext cx="1074840" cy="502285"/>
          </a:xfrm>
          <a:prstGeom prst="ellipse">
            <a:avLst/>
          </a:prstGeom>
          <a:gradFill rotWithShape="0">
            <a:gsLst>
              <a:gs pos="0">
                <a:srgbClr val="FFC000">
                  <a:lumMod val="60000"/>
                  <a:lumOff val="40000"/>
                </a:srgbClr>
              </a:gs>
              <a:gs pos="50000">
                <a:srgbClr val="FFC000">
                  <a:lumMod val="20000"/>
                  <a:lumOff val="80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FFC000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FFC000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Replace.#2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(tprlru2)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96" name="AutoShape 47">
            <a:extLst>
              <a:ext uri="{FF2B5EF4-FFF2-40B4-BE49-F238E27FC236}">
                <a16:creationId xmlns:a16="http://schemas.microsoft.com/office/drawing/2014/main" id="{6832BD86-3B76-BF3B-1967-66A73012F023}"/>
              </a:ext>
            </a:extLst>
          </p:cNvPr>
          <p:cNvCxnSpPr>
            <a:cxnSpLocks noChangeShapeType="1"/>
            <a:stCxn id="142" idx="4"/>
            <a:endCxn id="150" idx="0"/>
          </p:cNvCxnSpPr>
          <p:nvPr/>
        </p:nvCxnSpPr>
        <p:spPr bwMode="auto">
          <a:xfrm flipH="1">
            <a:off x="9837593" y="4943064"/>
            <a:ext cx="653038" cy="405836"/>
          </a:xfrm>
          <a:prstGeom prst="straightConnector1">
            <a:avLst/>
          </a:prstGeom>
          <a:noFill/>
          <a:ln w="31750">
            <a:solidFill>
              <a:srgbClr val="FFC000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B551F75B-C860-5FC9-7488-FF9A8763B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49" y="5364282"/>
            <a:ext cx="1074840" cy="502285"/>
          </a:xfrm>
          <a:prstGeom prst="ellipse">
            <a:avLst/>
          </a:prstGeom>
          <a:gradFill rotWithShape="0">
            <a:gsLst>
              <a:gs pos="0">
                <a:srgbClr val="FFC000">
                  <a:lumMod val="60000"/>
                  <a:lumOff val="40000"/>
                </a:srgbClr>
              </a:gs>
              <a:gs pos="50000">
                <a:srgbClr val="FFC000">
                  <a:lumMod val="20000"/>
                  <a:lumOff val="80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FFC000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FFC000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Replace.#3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(tprlru3)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05" name="AutoShape 47">
            <a:extLst>
              <a:ext uri="{FF2B5EF4-FFF2-40B4-BE49-F238E27FC236}">
                <a16:creationId xmlns:a16="http://schemas.microsoft.com/office/drawing/2014/main" id="{4112813D-F5C1-65E3-D29F-3AADE7610E5B}"/>
              </a:ext>
            </a:extLst>
          </p:cNvPr>
          <p:cNvCxnSpPr>
            <a:cxnSpLocks noChangeShapeType="1"/>
            <a:stCxn id="142" idx="4"/>
            <a:endCxn id="204" idx="0"/>
          </p:cNvCxnSpPr>
          <p:nvPr/>
        </p:nvCxnSpPr>
        <p:spPr bwMode="auto">
          <a:xfrm>
            <a:off x="10490631" y="4943064"/>
            <a:ext cx="671538" cy="421218"/>
          </a:xfrm>
          <a:prstGeom prst="straightConnector1">
            <a:avLst/>
          </a:prstGeom>
          <a:noFill/>
          <a:ln w="31750">
            <a:solidFill>
              <a:srgbClr val="FFC000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34" name="Dodecagon 233">
            <a:extLst>
              <a:ext uri="{FF2B5EF4-FFF2-40B4-BE49-F238E27FC236}">
                <a16:creationId xmlns:a16="http://schemas.microsoft.com/office/drawing/2014/main" id="{22E6C4A8-A2B5-84C1-A4EE-847A243951F6}"/>
              </a:ext>
            </a:extLst>
          </p:cNvPr>
          <p:cNvSpPr/>
          <p:nvPr/>
        </p:nvSpPr>
        <p:spPr>
          <a:xfrm>
            <a:off x="6050971" y="3443169"/>
            <a:ext cx="1662756" cy="939500"/>
          </a:xfrm>
          <a:prstGeom prst="dodecagon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BSD Scheduler</a:t>
            </a:r>
            <a:endParaRPr lang="en-AE" sz="1600" b="1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D13D09A0-F134-CD57-11A3-C873A9C0A74F}"/>
              </a:ext>
            </a:extLst>
          </p:cNvPr>
          <p:cNvCxnSpPr>
            <a:cxnSpLocks/>
            <a:stCxn id="13" idx="2"/>
            <a:endCxn id="234" idx="7"/>
          </p:cNvCxnSpPr>
          <p:nvPr/>
        </p:nvCxnSpPr>
        <p:spPr>
          <a:xfrm rot="10800000" flipH="1" flipV="1">
            <a:off x="133571" y="3884711"/>
            <a:ext cx="5917400" cy="154083"/>
          </a:xfrm>
          <a:prstGeom prst="bentConnector5">
            <a:avLst>
              <a:gd name="adj1" fmla="val -772"/>
              <a:gd name="adj2" fmla="val 1527918"/>
              <a:gd name="adj3" fmla="val 9773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D80F71B2-BC4C-B750-D365-F066D15F149B}"/>
              </a:ext>
            </a:extLst>
          </p:cNvPr>
          <p:cNvCxnSpPr>
            <a:cxnSpLocks/>
            <a:stCxn id="3" idx="4"/>
            <a:endCxn id="234" idx="10"/>
          </p:cNvCxnSpPr>
          <p:nvPr/>
        </p:nvCxnSpPr>
        <p:spPr>
          <a:xfrm rot="16200000" flipH="1">
            <a:off x="5776135" y="2559733"/>
            <a:ext cx="1017905" cy="74896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154" grpId="0" animBg="1"/>
      <p:bldP spid="155" grpId="0" animBg="1"/>
      <p:bldP spid="156" grpId="0" animBg="1"/>
      <p:bldP spid="157" grpId="0" animBg="1"/>
      <p:bldP spid="173" grpId="0" animBg="1"/>
      <p:bldP spid="187" grpId="0" animBg="1"/>
      <p:bldP spid="3" grpId="0" animBg="1"/>
      <p:bldP spid="7" grpId="0" animBg="1"/>
      <p:bldP spid="10" grpId="0" animBg="1"/>
      <p:bldP spid="12" grpId="0" animBg="1"/>
      <p:bldP spid="13" grpId="0" animBg="1"/>
      <p:bldP spid="18" grpId="0" animBg="1"/>
      <p:bldP spid="20" grpId="0" animBg="1"/>
      <p:bldP spid="57" grpId="0" animBg="1"/>
      <p:bldP spid="129" grpId="0" animBg="1"/>
      <p:bldP spid="131" grpId="0" animBg="1"/>
      <p:bldP spid="142" grpId="0" animBg="1"/>
      <p:bldP spid="150" grpId="0" animBg="1"/>
      <p:bldP spid="204" grpId="0" animBg="1"/>
      <p:bldP spid="2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C8D7F9-4BC9-DCF5-DA37-887FE45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Updates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E736-AB6F-216C-1931-A35FD64C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PART0: PREREQUISITES</a:t>
            </a:r>
            <a:endParaRPr lang="en-A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8FA3-02BC-C0B3-00E7-931D9D6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0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Intro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A520-8A46-2B13-D959-6C8F2499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GIVEN </a:t>
            </a: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C programs </a:t>
            </a:r>
            <a:r>
              <a:rPr lang="en-US" dirty="0"/>
              <a:t>to test the entire project in different scenarios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REQUIRED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Use these programs to test &amp; validate that the project will run successfully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EVALUATION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b="1" dirty="0"/>
              <a:t>FIVE </a:t>
            </a:r>
            <a:r>
              <a:rPr lang="en-US" b="1" dirty="0">
                <a:solidFill>
                  <a:srgbClr val="FF0000"/>
                </a:solidFill>
              </a:rPr>
              <a:t>UNSEEN </a:t>
            </a:r>
            <a:r>
              <a:rPr lang="en-US" b="1" dirty="0"/>
              <a:t>Scenarios </a:t>
            </a:r>
            <a:r>
              <a:rPr lang="en-US" dirty="0"/>
              <a:t>(1 mark/each). </a:t>
            </a:r>
            <a:r>
              <a:rPr lang="en-US" sz="2000" dirty="0"/>
              <a:t>The time limit of each one: </a:t>
            </a:r>
            <a:r>
              <a:rPr lang="en-US" sz="2000" b="1" dirty="0">
                <a:solidFill>
                  <a:srgbClr val="C00000"/>
                </a:solidFill>
              </a:rPr>
              <a:t>max of 1 min / each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Programs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11E9FF-F006-1ECA-366F-91411F8B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631799"/>
              </p:ext>
            </p:extLst>
          </p:nvPr>
        </p:nvGraphicFramePr>
        <p:xfrm>
          <a:off x="1076416" y="3190982"/>
          <a:ext cx="1007926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3">
                  <a:extLst>
                    <a:ext uri="{9D8B030D-6E8A-4147-A177-3AD203B41FA5}">
                      <a16:colId xmlns:a16="http://schemas.microsoft.com/office/drawing/2014/main" val="805329556"/>
                    </a:ext>
                  </a:extLst>
                </a:gridCol>
                <a:gridCol w="6414355">
                  <a:extLst>
                    <a:ext uri="{9D8B030D-6E8A-4147-A177-3AD203B41FA5}">
                      <a16:colId xmlns:a16="http://schemas.microsoft.com/office/drawing/2014/main" val="1084286516"/>
                    </a:ext>
                  </a:extLst>
                </a:gridCol>
                <a:gridCol w="3296386">
                  <a:extLst>
                    <a:ext uri="{9D8B030D-6E8A-4147-A177-3AD203B41FA5}">
                      <a16:colId xmlns:a16="http://schemas.microsoft.com/office/drawing/2014/main" val="2173592607"/>
                    </a:ext>
                  </a:extLst>
                </a:gridCol>
              </a:tblGrid>
              <a:tr h="257131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 to Play With!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7559"/>
                  </a:ext>
                </a:extLst>
              </a:tr>
              <a:tr h="7396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fos_factorial.c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(fact):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calculate the factorial of the given integer (recursive code)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Input integer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LRU lists size 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82527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fos_fibonacci.c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(fib):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calculate the Fibonacci value of the given index (recursive code)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Fibonacci index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LRU lists size 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2842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quicksort_noleakage.c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qs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quick-sort recursive algorithm to sort a pre-initialized array of the given size (using malloc()). The created array will be deleted every time (using free())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LRU lists size 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947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5F053-E8A1-6931-1960-4A7A44B1DC25}"/>
              </a:ext>
            </a:extLst>
          </p:cNvPr>
          <p:cNvSpPr txBox="1"/>
          <p:nvPr/>
        </p:nvSpPr>
        <p:spPr>
          <a:xfrm>
            <a:off x="1097280" y="1737359"/>
            <a:ext cx="7944354" cy="1349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To run each program: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FIFO: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run [prog name] [WS Size] </a:t>
            </a:r>
          </a:p>
          <a:p>
            <a:pPr>
              <a:lnSpc>
                <a:spcPct val="150000"/>
              </a:lnSpc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LRU: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run [prog name] [Total WS Size] [2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List Size] </a:t>
            </a:r>
            <a:endParaRPr lang="en-A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Programs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11E9FF-F006-1ECA-366F-91411F8B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64923"/>
              </p:ext>
            </p:extLst>
          </p:nvPr>
        </p:nvGraphicFramePr>
        <p:xfrm>
          <a:off x="1076416" y="3190982"/>
          <a:ext cx="1007926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3">
                  <a:extLst>
                    <a:ext uri="{9D8B030D-6E8A-4147-A177-3AD203B41FA5}">
                      <a16:colId xmlns:a16="http://schemas.microsoft.com/office/drawing/2014/main" val="805329556"/>
                    </a:ext>
                  </a:extLst>
                </a:gridCol>
                <a:gridCol w="6414355">
                  <a:extLst>
                    <a:ext uri="{9D8B030D-6E8A-4147-A177-3AD203B41FA5}">
                      <a16:colId xmlns:a16="http://schemas.microsoft.com/office/drawing/2014/main" val="1084286516"/>
                    </a:ext>
                  </a:extLst>
                </a:gridCol>
                <a:gridCol w="3296386">
                  <a:extLst>
                    <a:ext uri="{9D8B030D-6E8A-4147-A177-3AD203B41FA5}">
                      <a16:colId xmlns:a16="http://schemas.microsoft.com/office/drawing/2014/main" val="2173592607"/>
                    </a:ext>
                  </a:extLst>
                </a:gridCol>
              </a:tblGrid>
              <a:tr h="257131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 to Play With!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7559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mergesort_noleakage.c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(ms1):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merge-sort recursive algorithm to sort a pre-initialized array of the given size (using malloc()). The auxiliary arrays in the “Merge” function are deleted every time (using free())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LRU lists size 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77283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mergesort_leakage.c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(ms2):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merge-sort recursive algorithm to sort a pre-initialized array of the given size (using malloc()). The auxiliary arrays in the “Merge” function are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deleted (i.e. causing memory leakage)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LRU lists size 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594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5F053-E8A1-6931-1960-4A7A44B1DC25}"/>
              </a:ext>
            </a:extLst>
          </p:cNvPr>
          <p:cNvSpPr txBox="1"/>
          <p:nvPr/>
        </p:nvSpPr>
        <p:spPr>
          <a:xfrm>
            <a:off x="1097280" y="1737359"/>
            <a:ext cx="7944354" cy="1349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To run each program: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FIFO: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run [prog name] [WS Size] </a:t>
            </a:r>
          </a:p>
          <a:p>
            <a:pPr>
              <a:lnSpc>
                <a:spcPct val="150000"/>
              </a:lnSpc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LRU: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run [prog name] [Total WS Size] [2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List Size] </a:t>
            </a:r>
            <a:endParaRPr lang="en-A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71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Scenarios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4321" cy="4614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Possible Scenarios: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Run Single Program with Different Params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Can be used to test </a:t>
            </a:r>
            <a:r>
              <a:rPr lang="en-US" sz="2000" b="1" dirty="0"/>
              <a:t>ALL</a:t>
            </a:r>
            <a:r>
              <a:rPr lang="en-US" sz="2000" dirty="0"/>
              <a:t> Modules </a:t>
            </a:r>
            <a:r>
              <a:rPr lang="en-US" sz="2000" b="1" dirty="0"/>
              <a:t>except</a:t>
            </a:r>
            <a:r>
              <a:rPr lang="en-US" sz="2000" dirty="0"/>
              <a:t> CPU scheduling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To Run any program: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b="1" dirty="0"/>
              <a:t>FIFO: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run [prog name] [WS Size] 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b="1" dirty="0"/>
              <a:t>LRU: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run [prog name] [Total WS Size] [2nd List Size] </a:t>
            </a:r>
            <a:endParaRPr lang="en-US" sz="2000" dirty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/>
              <a:t>Some Example Scenarios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Test the same program with </a:t>
            </a:r>
            <a:r>
              <a:rPr lang="en-US" sz="1800" b="1" dirty="0"/>
              <a:t>different WS sizes </a:t>
            </a:r>
            <a:r>
              <a:rPr lang="en-US" sz="1800" dirty="0"/>
              <a:t>(very small, medium, large and very large sizes)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Compare </a:t>
            </a:r>
            <a:r>
              <a:rPr lang="en-US" sz="1800" b="1" dirty="0"/>
              <a:t>LRU vs. FIFO </a:t>
            </a:r>
            <a:r>
              <a:rPr lang="en-US" sz="1800" dirty="0"/>
              <a:t>on different WS sizes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Compare </a:t>
            </a:r>
            <a:r>
              <a:rPr lang="en-US" sz="1800" b="1" dirty="0"/>
              <a:t>mem-leakage</a:t>
            </a:r>
            <a:r>
              <a:rPr lang="en-US" sz="1800" dirty="0"/>
              <a:t> program </a:t>
            </a:r>
            <a:r>
              <a:rPr lang="en-US" sz="1800" b="1" dirty="0"/>
              <a:t>vs. non-leaky </a:t>
            </a:r>
            <a:r>
              <a:rPr lang="en-US" sz="1800" dirty="0"/>
              <a:t>ones (e.g. </a:t>
            </a:r>
            <a:r>
              <a:rPr lang="en-US" sz="1800" dirty="0" err="1"/>
              <a:t>mergesort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Scenarios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27211" cy="501226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Possible Scenarios: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Run Multi-Programs at the Same Time with Different Params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Can be used to test </a:t>
            </a:r>
            <a:r>
              <a:rPr lang="en-US" sz="2000" b="1" dirty="0"/>
              <a:t>ALL</a:t>
            </a:r>
            <a:r>
              <a:rPr lang="en-US" sz="2000" dirty="0"/>
              <a:t> Modules </a:t>
            </a:r>
            <a:r>
              <a:rPr lang="en-US" sz="2000" b="1" dirty="0"/>
              <a:t>including</a:t>
            </a:r>
            <a:r>
              <a:rPr lang="en-US" sz="2000" dirty="0"/>
              <a:t> CPU scheduling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To load multiple programs &amp; run them at once: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load [prog#1] [WS Size] 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load [prog#2] [WS Size]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…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endParaRPr lang="en-US" sz="2000" dirty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/>
              <a:t>Some Example Scenarios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Run set of programs with different requirements (different memory, </a:t>
            </a:r>
            <a:r>
              <a:rPr lang="en-US" sz="1800" dirty="0" err="1"/>
              <a:t>cpu</a:t>
            </a:r>
            <a:r>
              <a:rPr lang="en-US" sz="1800" dirty="0"/>
              <a:t>, I/O…)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Run set of programs with different priority (i.e. “nice” 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399" cy="512064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/>
              <a:t>1. Free the entire environment (exit)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All pages in the page working set (or LRU lists)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Working set itself (or LRU lists)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All page tables in the entire user virtual memory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Directory table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All pages from page file, this code </a:t>
            </a:r>
            <a:r>
              <a:rPr lang="en-US" sz="2400" b="1" i="1" dirty="0"/>
              <a:t>is already</a:t>
            </a:r>
            <a:r>
              <a:rPr lang="en-US" sz="2400" dirty="0"/>
              <a:t> written for you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694CD2C-353E-499A-BAD0-E68E5713A8C6}"/>
              </a:ext>
            </a:extLst>
          </p:cNvPr>
          <p:cNvSpPr>
            <a:spLocks noChangeAspect="1"/>
          </p:cNvSpPr>
          <p:nvPr/>
        </p:nvSpPr>
        <p:spPr>
          <a:xfrm>
            <a:off x="10373590" y="1205265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164" y="1765547"/>
            <a:ext cx="9935516" cy="4876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/>
              <a:t>2. Freeing RAM when it's Full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When allocating new frame, if there's no free frame, then you should:</a:t>
            </a:r>
          </a:p>
          <a:p>
            <a:pPr marL="89611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one or more of the exited processes, if any, from the main memory (those with status ENV_EXIT) </a:t>
            </a:r>
          </a:p>
          <a:p>
            <a:pPr marL="89611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 not, then you should free at least 1 frame from the second list of user working set of </a:t>
            </a:r>
            <a:r>
              <a:rPr lang="en-US" sz="2400" b="1" dirty="0"/>
              <a:t>EACH process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3961C39-6FCD-4C9B-B77B-AC0EADDFB8FD}"/>
              </a:ext>
            </a:extLst>
          </p:cNvPr>
          <p:cNvSpPr>
            <a:spLocks noChangeAspect="1"/>
          </p:cNvSpPr>
          <p:nvPr/>
        </p:nvSpPr>
        <p:spPr>
          <a:xfrm>
            <a:off x="9174447" y="1270596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98CAD15-054B-41D2-9602-DDE6AC85D9B5}"/>
              </a:ext>
            </a:extLst>
          </p:cNvPr>
          <p:cNvSpPr>
            <a:spLocks noChangeAspect="1"/>
          </p:cNvSpPr>
          <p:nvPr/>
        </p:nvSpPr>
        <p:spPr>
          <a:xfrm>
            <a:off x="9616407" y="1270596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D14A8-1D2C-4743-86BE-FD902510601B}"/>
              </a:ext>
            </a:extLst>
          </p:cNvPr>
          <p:cNvSpPr txBox="1"/>
          <p:nvPr/>
        </p:nvSpPr>
        <p:spPr>
          <a:xfrm>
            <a:off x="9139913" y="88602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Alone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2DF868C-3D99-4D77-8E31-32BD519254F4}"/>
              </a:ext>
            </a:extLst>
          </p:cNvPr>
          <p:cNvSpPr>
            <a:spLocks noChangeAspect="1"/>
          </p:cNvSpPr>
          <p:nvPr/>
        </p:nvSpPr>
        <p:spPr>
          <a:xfrm>
            <a:off x="10356064" y="1255356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1BE6D-F590-4240-8D28-77B605089041}"/>
              </a:ext>
            </a:extLst>
          </p:cNvPr>
          <p:cNvSpPr txBox="1"/>
          <p:nvPr/>
        </p:nvSpPr>
        <p:spPr>
          <a:xfrm>
            <a:off x="10023419" y="90126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657" y="1722120"/>
            <a:ext cx="9998825" cy="4876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/>
              <a:t>3. O(1) Implementation of LRU Fault Handler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Implement the main logic of LRU re/placement in O(1)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Neglecting complexity of read/write from/to page file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Compare the performance of this implementation with the naïve one</a:t>
            </a:r>
          </a:p>
          <a:p>
            <a:pPr>
              <a:lnSpc>
                <a:spcPct val="150000"/>
              </a:lnSpc>
            </a:pPr>
            <a:endParaRPr lang="ar-E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4A0145E-3073-4A61-9518-20643E61E64B}"/>
              </a:ext>
            </a:extLst>
          </p:cNvPr>
          <p:cNvSpPr>
            <a:spLocks noChangeAspect="1"/>
          </p:cNvSpPr>
          <p:nvPr/>
        </p:nvSpPr>
        <p:spPr>
          <a:xfrm>
            <a:off x="10373590" y="1216386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C35D-44B1-E1B8-0ABC-09C143A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4131-5D5E-8BCB-2795-7CF5D296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15203" cy="45161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4. FOS Enhancement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/>
              <a:t>If you </a:t>
            </a:r>
            <a:r>
              <a:rPr lang="en-US" sz="2400" b="1" dirty="0"/>
              <a:t>discover</a:t>
            </a:r>
            <a:r>
              <a:rPr lang="en-US" sz="2400" dirty="0"/>
              <a:t> any </a:t>
            </a:r>
            <a:r>
              <a:rPr lang="en-US" sz="2400" b="1" dirty="0"/>
              <a:t>issue</a:t>
            </a:r>
            <a:r>
              <a:rPr lang="en-US" sz="2400" dirty="0"/>
              <a:t> in the FOS:</a:t>
            </a:r>
          </a:p>
          <a:p>
            <a:pPr marL="841248" lvl="2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/>
              <a:t>Performance issue</a:t>
            </a:r>
          </a:p>
          <a:p>
            <a:pPr marL="841248" lvl="2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/>
              <a:t>Security/Protection issue</a:t>
            </a:r>
          </a:p>
          <a:p>
            <a:pPr marL="841248" lvl="2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/>
              <a:t>Any other technical issue to act as a real 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Try to </a:t>
            </a:r>
            <a:r>
              <a:rPr lang="en-US" sz="2400" b="1" dirty="0"/>
              <a:t>get a solution </a:t>
            </a:r>
            <a:r>
              <a:rPr lang="en-US" sz="2400" dirty="0"/>
              <a:t>for it. (no implementation, just the solution idea)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Fill-up </a:t>
            </a:r>
            <a:r>
              <a:rPr lang="en-US" sz="2400" dirty="0">
                <a:hlinkClick r:id="rId2"/>
              </a:rPr>
              <a:t>this document</a:t>
            </a:r>
            <a:r>
              <a:rPr lang="en-US" sz="2400" dirty="0"/>
              <a:t> with TWO main sections: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issue </a:t>
            </a:r>
            <a:r>
              <a:rPr lang="en-US" sz="2000" dirty="0"/>
              <a:t>explained in a detailed and clear way.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solution </a:t>
            </a:r>
            <a:r>
              <a:rPr lang="en-US" sz="2000" dirty="0"/>
              <a:t>explained in a detailed and clear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BA300-C8B2-6FDA-C566-651634CF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2FA801-C8ED-7D2A-4536-401C5D3C64B1}"/>
              </a:ext>
            </a:extLst>
          </p:cNvPr>
          <p:cNvSpPr/>
          <p:nvPr/>
        </p:nvSpPr>
        <p:spPr>
          <a:xfrm>
            <a:off x="7609840" y="4897120"/>
            <a:ext cx="3602643" cy="1464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DELIVERY</a:t>
            </a:r>
            <a:r>
              <a:rPr lang="en-US" sz="2400" b="1" dirty="0"/>
              <a:t>: Discuss it with the Lecturer in the Last Lecture </a:t>
            </a:r>
            <a:r>
              <a:rPr lang="en-US" sz="2400" b="1" dirty="0" err="1"/>
              <a:t>isA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38383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SELECT ALL</a:t>
            </a:r>
            <a:r>
              <a:rPr lang="en-US" dirty="0"/>
              <a:t> in the given “</a:t>
            </a:r>
            <a:r>
              <a:rPr lang="en-US" b="1" dirty="0"/>
              <a:t>Changed files</a:t>
            </a:r>
            <a:r>
              <a:rPr lang="en-US" dirty="0"/>
              <a:t>” folder,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FOS_CODES/FOS_PROJECT_2023_TEMPLATE/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NOTE: </a:t>
            </a:r>
            <a:r>
              <a:rPr lang="en-US" dirty="0"/>
              <a:t>If any of these files are already edited by you in MS1, make sure to apply the edits in the new files</a:t>
            </a: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DF8C2-D0D2-CA78-7CA9-ED66D6F9F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" t="52000" r="85917" b="37185"/>
          <a:stretch/>
        </p:blipFill>
        <p:spPr>
          <a:xfrm>
            <a:off x="8483546" y="4093122"/>
            <a:ext cx="2672133" cy="16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82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Fault Handler II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FIFO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Approx. LRU Replacement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BSD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10871-2563-DCE6-DE49-24975756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50" y="0"/>
            <a:ext cx="882650" cy="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38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299288"/>
              </p:ext>
            </p:extLst>
          </p:nvPr>
        </p:nvGraphicFramePr>
        <p:xfrm>
          <a:off x="0" y="1088172"/>
          <a:ext cx="12192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Fault Handler II</a:t>
                      </a:r>
                      <a:endParaRPr lang="en-AE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Replacement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tpr1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tpr2 6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tfifo1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tfifo2 11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fault_handler.c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1834757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Approx. LRU Placement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tpplru1 20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tpplru2 20 7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tpplru3 20 7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trap.c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313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Approx. LRU Replacement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tprlru1 10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tprlru2 11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tprlru3 6 3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fault_handler.c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88833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164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942615"/>
              </p:ext>
            </p:extLst>
          </p:nvPr>
        </p:nvGraphicFramePr>
        <p:xfrm>
          <a:off x="0" y="1088172"/>
          <a:ext cx="121920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BSD Scheduler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SysCall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 to set nice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Use it during the other tests…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syscall.c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kern/trap/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trap.c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kern/trap/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syscall.c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syscall.h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Getters &amp; Setter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Will be tested during the other tests…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kern/sched/</a:t>
                      </a:r>
                      <a:r>
                        <a:rPr lang="en-US" dirty="0" err="1"/>
                        <a:t>sched_helpers.c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38593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sched_init_BSD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rowSpan="3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 </a:t>
                      </a:r>
                      <a:r>
                        <a:rPr lang="en-US" b="1" dirty="0"/>
                        <a:t>Test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</a:t>
                      </a:r>
                      <a:endParaRPr lang="en-US" b="1" dirty="0"/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kern/sched/</a:t>
                      </a:r>
                      <a:r>
                        <a:rPr lang="en-US" dirty="0" err="1"/>
                        <a:t>sched.c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fos_scheduler_BSD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tm1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tm2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BLOCK ALLOC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chunk_operations.c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clock_interrupt_handler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D423EE-F46B-DA5A-3FB8-708759B73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659187"/>
              </p:ext>
            </p:extLst>
          </p:nvPr>
        </p:nvGraphicFramePr>
        <p:xfrm>
          <a:off x="0" y="3773978"/>
          <a:ext cx="12192000" cy="1109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633984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Evaluation</a:t>
                      </a:r>
                      <a:endParaRPr lang="en-AE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/>
                        <a:t>OVERALL TESTING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FIVE Testing Scenarios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 test the entire project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5 MARKS (1/each)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UPDATE YOUR CODE ACCORDING TO </a:t>
            </a:r>
            <a:r>
              <a:rPr lang="en-US" dirty="0">
                <a:hlinkClick r:id="rId2" action="ppaction://hlinksldjump"/>
              </a:rPr>
              <a:t>PREVIOUSLY DESCRIBED STEPS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READ ATATCHED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APPENDICES</a:t>
            </a:r>
            <a:r>
              <a:rPr lang="en-US" dirty="0">
                <a:solidFill>
                  <a:schemeClr val="tx1"/>
                </a:solidFill>
                <a:hlinkClick r:id="rId4" action="ppaction://hlinkfile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HELPER FUNCTIONS.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05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660987" cy="1036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Where should I write the Code?</a:t>
            </a:r>
            <a:endParaRPr lang="ar-E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878072" y="530860"/>
            <a:ext cx="89205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There’re shortcut links that direct you to the function definition</a:t>
            </a:r>
            <a:endParaRPr lang="ar-EG" sz="2000" dirty="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1797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812800"/>
          </a:xfrm>
        </p:spPr>
        <p:txBody>
          <a:bodyPr>
            <a:normAutofit/>
          </a:bodyPr>
          <a:lstStyle/>
          <a:p>
            <a:r>
              <a:rPr lang="en-US" dirty="0"/>
              <a:t>Submission Rules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800"/>
            <a:ext cx="12192000" cy="60452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and, in this case, nothing could be happened.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DEADLINE: SAT of Week #12 (16/12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LINK ONLY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13EE-9EEA-0AAF-7C7A-A7AFEF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7030"/>
            <a:ext cx="10242620" cy="760540"/>
          </a:xfrm>
        </p:spPr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83919"/>
            <a:ext cx="12192000" cy="5394961"/>
          </a:xfrm>
        </p:spPr>
        <p:txBody>
          <a:bodyPr>
            <a:normAutofit/>
          </a:bodyPr>
          <a:lstStyle/>
          <a:p>
            <a:pPr marL="171450" indent="-171450"/>
            <a:r>
              <a:rPr lang="en-US" b="1" u="sng" dirty="0"/>
              <a:t>STEPS to SUBMIT: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1: Clean &amp; run your code the last time to ensure that there are any errors.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2: Create a new folder and name it by your team number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. Example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95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0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3: </a:t>
            </a:r>
            <a:r>
              <a:rPr lang="en-US" b="1" dirty="0">
                <a:solidFill>
                  <a:schemeClr val="tx1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the “obj” folder from the “</a:t>
            </a:r>
            <a:r>
              <a:rPr lang="en-US" dirty="0"/>
              <a:t>FOS_PROJECT_2023_Template”</a:t>
            </a:r>
            <a:endParaRPr lang="en-US" dirty="0">
              <a:solidFill>
                <a:schemeClr val="tx1"/>
              </a:solidFill>
            </a:endParaRP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4: PASTE the “</a:t>
            </a:r>
            <a:r>
              <a:rPr lang="en-US" dirty="0"/>
              <a:t>FOS_PROJECT_2023_Template” </a:t>
            </a:r>
            <a:r>
              <a:rPr lang="en-US" u="none" dirty="0">
                <a:solidFill>
                  <a:schemeClr val="tx1"/>
                </a:solidFill>
              </a:rPr>
              <a:t>in the folder created in step #2.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5: Zip the created new folder. Its name shall be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[num of your team.zip]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6: 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7: Fill your team’s info .. Any wrong information will cancel your submission, revise them well.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8: Upload the zipped folder in step 5 to the form in its field.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9: MUST RECEIVE A MAIL from GOOGLE with your submission, otherwise re-submit again.</a:t>
            </a:r>
          </a:p>
        </p:txBody>
      </p:sp>
    </p:spTree>
    <p:extLst>
      <p:ext uri="{BB962C8B-B14F-4D97-AF65-F5344CB8AC3E}">
        <p14:creationId xmlns:p14="http://schemas.microsoft.com/office/powerpoint/2010/main" val="1372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Inside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working_set_manager.c</a:t>
            </a:r>
            <a:r>
              <a:rPr lang="en-US" dirty="0"/>
              <a:t>, apply the following changes: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u="sng" dirty="0"/>
              <a:t>Add</a:t>
            </a:r>
            <a:r>
              <a:rPr lang="en-US" b="1" dirty="0"/>
              <a:t> </a:t>
            </a:r>
            <a:r>
              <a:rPr lang="en-US" dirty="0"/>
              <a:t>the following two lines 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env_page_ws_invalidate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function: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EFB8B-8487-95CF-5680-D6B20761B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77" t="23404" r="11115" b="36738"/>
          <a:stretch/>
        </p:blipFill>
        <p:spPr>
          <a:xfrm>
            <a:off x="1225685" y="3017298"/>
            <a:ext cx="9591472" cy="33232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79E87F-C511-2723-F756-D8C829EE58EF}"/>
              </a:ext>
            </a:extLst>
          </p:cNvPr>
          <p:cNvSpPr/>
          <p:nvPr/>
        </p:nvSpPr>
        <p:spPr>
          <a:xfrm>
            <a:off x="2723744" y="5901694"/>
            <a:ext cx="3200400" cy="314280"/>
          </a:xfrm>
          <a:prstGeom prst="roundRect">
            <a:avLst/>
          </a:prstGeom>
          <a:solidFill>
            <a:srgbClr val="F79646">
              <a:alpha val="4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462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2F2702-ED3F-E37A-FF8C-A218FDD5B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63" t="15744" r="14229" b="43546"/>
          <a:stretch/>
        </p:blipFill>
        <p:spPr>
          <a:xfrm>
            <a:off x="1186773" y="3001481"/>
            <a:ext cx="8184205" cy="3298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Inside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working_set_manager.c</a:t>
            </a:r>
            <a:r>
              <a:rPr lang="en-US" dirty="0"/>
              <a:t>, apply the following changes: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u="sng" dirty="0"/>
              <a:t>Add</a:t>
            </a:r>
            <a:r>
              <a:rPr lang="en-US" b="1" dirty="0"/>
              <a:t> </a:t>
            </a:r>
            <a:r>
              <a:rPr lang="en-US" dirty="0"/>
              <a:t>the following two lines 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env_page_ws_invalidate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function: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79E87F-C511-2723-F756-D8C829EE58EF}"/>
              </a:ext>
            </a:extLst>
          </p:cNvPr>
          <p:cNvSpPr/>
          <p:nvPr/>
        </p:nvSpPr>
        <p:spPr>
          <a:xfrm>
            <a:off x="2354093" y="5405583"/>
            <a:ext cx="1653703" cy="314280"/>
          </a:xfrm>
          <a:prstGeom prst="roundRect">
            <a:avLst/>
          </a:prstGeom>
          <a:solidFill>
            <a:srgbClr val="F79646">
              <a:alpha val="4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62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17429</TotalTime>
  <Words>8401</Words>
  <Application>Microsoft Office PowerPoint</Application>
  <PresentationFormat>Widescreen</PresentationFormat>
  <Paragraphs>1280</Paragraphs>
  <Slides>77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Arial</vt:lpstr>
      <vt:lpstr>Calibri</vt:lpstr>
      <vt:lpstr>Cambria</vt:lpstr>
      <vt:lpstr>Cambria Math</vt:lpstr>
      <vt:lpstr>Comic Sans MS</vt:lpstr>
      <vt:lpstr>Consolas</vt:lpstr>
      <vt:lpstr>Courier New</vt:lpstr>
      <vt:lpstr>Symbol</vt:lpstr>
      <vt:lpstr>Times New Roman</vt:lpstr>
      <vt:lpstr>Wingdings</vt:lpstr>
      <vt:lpstr>Retrospect</vt:lpstr>
      <vt:lpstr>OS’23 Project </vt:lpstr>
      <vt:lpstr>Agenda</vt:lpstr>
      <vt:lpstr>Logistics</vt:lpstr>
      <vt:lpstr>Logistics</vt:lpstr>
      <vt:lpstr>PROJECT BIG PICTURE</vt:lpstr>
      <vt:lpstr>Code Updates</vt:lpstr>
      <vt:lpstr>New Files</vt:lpstr>
      <vt:lpstr>Code Modification</vt:lpstr>
      <vt:lpstr>Code Modification</vt:lpstr>
      <vt:lpstr>Given Codes</vt:lpstr>
      <vt:lpstr>Agenda</vt:lpstr>
      <vt:lpstr>PowerPoint Presentation</vt:lpstr>
      <vt:lpstr>Fault Handler II: Replacement</vt:lpstr>
      <vt:lpstr>Fault Handler I: Introduction</vt:lpstr>
      <vt:lpstr>Replac#1: FIFO – Idea </vt:lpstr>
      <vt:lpstr>Replac#1: FIFO – Data Structures </vt:lpstr>
      <vt:lpstr>Replac#2: LRU – Idea#1 </vt:lpstr>
      <vt:lpstr>Replac#2: LRU – Idea#1 </vt:lpstr>
      <vt:lpstr>Replac#2: LRU – Idea#1 </vt:lpstr>
      <vt:lpstr>Replac#2: LRU – Idea#1 </vt:lpstr>
      <vt:lpstr>Replac#2: LRU – Idea#1 </vt:lpstr>
      <vt:lpstr>Replac#2: LRU – Idea#2: List Approx</vt:lpstr>
      <vt:lpstr>Replac#2: LRU – Idea#2: List Approx</vt:lpstr>
      <vt:lpstr>Replac#2: LRU – Idea#2: List Approx</vt:lpstr>
      <vt:lpstr>Replac#2: LRU – Idea#2: List Approx</vt:lpstr>
      <vt:lpstr>Replac#2: LRU – Data Structures </vt:lpstr>
      <vt:lpstr>#1: FIFO Re/placement</vt:lpstr>
      <vt:lpstr>#2, #3: LRU Re/placem.</vt:lpstr>
      <vt:lpstr>MS3: Page Fault Handler: Testing (FIFO)</vt:lpstr>
      <vt:lpstr>MS3: Page Fault Handler: Testing (Approx LRU)</vt:lpstr>
      <vt:lpstr>Agenda</vt:lpstr>
      <vt:lpstr>BSD Scheduler: Overview</vt:lpstr>
      <vt:lpstr>BSD Scheduler: Overview</vt:lpstr>
      <vt:lpstr>BSD Scheduler: Big Picture – DATA </vt:lpstr>
      <vt:lpstr>BSD Scheduler: Big Picture – EQUs</vt:lpstr>
      <vt:lpstr>BSD Scheduler: Details – Niceness </vt:lpstr>
      <vt:lpstr>BSD Scheduler: Details – Priority </vt:lpstr>
      <vt:lpstr>BSD Scheduler: Details – Priority </vt:lpstr>
      <vt:lpstr>BSD Scheduler: Details – Recent CPU </vt:lpstr>
      <vt:lpstr>BSD Scheduler: Details – Recent CPU </vt:lpstr>
      <vt:lpstr>BSD Scheduler: Details – Recent CPU </vt:lpstr>
      <vt:lpstr>BSD Scheduler: Details – Recent CPU </vt:lpstr>
      <vt:lpstr>BSD Scheduler: Details – Load Avg</vt:lpstr>
      <vt:lpstr>BSD Scheduler: Details – Load Avg</vt:lpstr>
      <vt:lpstr>BSD Scheduler: Fixed Point Real Arithm.</vt:lpstr>
      <vt:lpstr>BSD Scheduler: Fixed Point Real Arithm.</vt:lpstr>
      <vt:lpstr>BSD Scheduler: Fixed Point Real Arithm.</vt:lpstr>
      <vt:lpstr>BSD Scheduler: Fixed Point Real Arithm.</vt:lpstr>
      <vt:lpstr>BSD Scheduler: Fixed Point Real Arithm.</vt:lpstr>
      <vt:lpstr>BSD Scheduler: Fixed Point Real Arithm.</vt:lpstr>
      <vt:lpstr>BSD Scheduler: Fixed Point Real Arithm.</vt:lpstr>
      <vt:lpstr>#4: new SysCall to Set Nice Value</vt:lpstr>
      <vt:lpstr>#5: Getters &amp; Setters</vt:lpstr>
      <vt:lpstr>#6: Initialize Scheduler</vt:lpstr>
      <vt:lpstr>#7: Schedule Next Env</vt:lpstr>
      <vt:lpstr>#8: Timer Tick Handler</vt:lpstr>
      <vt:lpstr>User Heap: Testing</vt:lpstr>
      <vt:lpstr>Agenda</vt:lpstr>
      <vt:lpstr>Modular Tests: Dependency Graph</vt:lpstr>
      <vt:lpstr>Project ENTIRE Tests: Intro</vt:lpstr>
      <vt:lpstr>Project ENTIRE Tests: Programs</vt:lpstr>
      <vt:lpstr>Project ENTIRE Tests: Programs</vt:lpstr>
      <vt:lpstr>Project ENTIRE Tests: Scenarios</vt:lpstr>
      <vt:lpstr>Project ENTIRE Tests: Scenarios</vt:lpstr>
      <vt:lpstr>Bonuses</vt:lpstr>
      <vt:lpstr>Bonuses</vt:lpstr>
      <vt:lpstr>Bonuses</vt:lpstr>
      <vt:lpstr>Bonuses</vt:lpstr>
      <vt:lpstr>Bonuses</vt:lpstr>
      <vt:lpstr>Agenda</vt:lpstr>
      <vt:lpstr>Summary</vt:lpstr>
      <vt:lpstr>Summary</vt:lpstr>
      <vt:lpstr>REMEMBER:</vt:lpstr>
      <vt:lpstr>PowerPoint Presentation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1121</cp:revision>
  <dcterms:created xsi:type="dcterms:W3CDTF">2022-10-12T14:36:57Z</dcterms:created>
  <dcterms:modified xsi:type="dcterms:W3CDTF">2023-11-28T05:10:44Z</dcterms:modified>
</cp:coreProperties>
</file>