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b78a0697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b78a0697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b78a0697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b78a0697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b78a0697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b78a0697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b78a0697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b78a0697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b78a0697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b78a0697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b78a0697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b78a0697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Software testing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Team Members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1913975"/>
            <a:ext cx="4166400" cy="17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(Mostafa Mohy - Andrew Emeel Kamel)</a:t>
            </a: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Lead Software Testers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Role: Led API test planning, wrote test cases, and executed functional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Role: Designed automation framework and test scripts for core e-commerce features.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Project 1: API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56000" y="1213550"/>
            <a:ext cx="4166400" cy="21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API Testing for [HR System]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To ensure APIs are working as expected and create comprehensive test cases for each endpoint.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Focus</a:t>
            </a: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Validation of request and response, authentication, error handling, and performance.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Approach to API Testing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Postman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Types</a:t>
            </a: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 Testing</a:t>
            </a: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Ensure API behaves as expected.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 API Test Cases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a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CRUD Operations</a:t>
            </a:r>
            <a:r>
              <a:rPr lang="a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Test create, read, update, delete functionalities.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a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Handling</a:t>
            </a:r>
            <a:r>
              <a:rPr lang="a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Check for correct error codes (e.g., 400, 401, 404, 500).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a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Validation</a:t>
            </a:r>
            <a:r>
              <a:rPr lang="a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Ensure correct data type and value ranges.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cases Link: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https://docs.google.com/spreadsheets/d/1_ntb5HhBMNPiIs18WQxbvqM5tVhMxFXDdCPeO-w2_e4/edit?usp=sharing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Project 2: Automation Testing for Demo E-commerce Website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572000" y="1427875"/>
            <a:ext cx="4166400" cy="24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Automation Testing for [Demo E-commerce Website Name]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Automate functional tests for key features of an e-commerce website.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Focus</a:t>
            </a: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Shopping cart, search functionality, checkout process, and user account management.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Approach to Automation Testing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Selenium WebDriver, TestNG (or JUnit), Maven.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Framework</a:t>
            </a: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Page Object Model (POM) for better code maintainability.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Features Tested</a:t>
            </a: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search.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to cart, remove from cart.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Checkout and payment flow.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registration and login.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Test Execution and Reporting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78600" y="1552250"/>
            <a:ext cx="4166400" cy="18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Execution</a:t>
            </a: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Run tests on multiple browsers (Chrome, Firefox).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Reporting</a:t>
            </a:r>
            <a:r>
              <a:rPr lang="a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 ExtentReports or Allure for detailed test reports.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