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B8"/>
    <a:srgbClr val="96DCF8"/>
    <a:srgbClr val="00A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5"/>
    <p:restoredTop sz="94645"/>
  </p:normalViewPr>
  <p:slideViewPr>
    <p:cSldViewPr snapToGrid="0">
      <p:cViewPr>
        <p:scale>
          <a:sx n="110" d="100"/>
          <a:sy n="110" d="100"/>
        </p:scale>
        <p:origin x="5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B433-5E90-3A43-8A88-399DA5EBCE59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EFD07-853A-654B-A2BC-815F0CA18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05B7-7A8E-15CD-2B38-E15EA1BB5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92277-F8FF-A86B-51EF-C2416C9D4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279D4-7DA1-57CA-9F4A-284882937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D98B2-D4D2-2C25-6CA5-6627D0E0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FD07-853A-654B-A2BC-815F0CA18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9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C4C06-2116-71C6-9F17-1344FBC7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5BC4D-2AEE-5207-42BB-75AC070FC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333DA-26A9-ABD5-F16B-8291421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562B-76B5-1BCD-5DB2-D23FA419C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EFD07-853A-654B-A2BC-815F0CA18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AC40-E0C2-465A-F0A0-1E8BDFBA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8F64-5B04-8C2D-77B1-9C54983E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5A73-724A-90B7-F56B-3877B83A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D194-EB6D-6149-8976-66E71C40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7C45-8BAA-9E56-CD7C-628FEE57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627C-C6D3-468F-3BF5-79B6B85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A8FF4-08AF-E1C5-6A4F-FDF76EC4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4C1C-8EE2-A898-7EC1-4DFFE5AA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0B7D-8070-C9AE-7BB3-6257D7C2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C835E-4E4C-EB41-C1CD-46E3CA7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F54FC-CDF4-E4FE-0DE1-54C978630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8D20E-CA74-C188-26B2-2198E5DC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558B-393F-B6E0-87F0-DD5FBD6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CFC3-7882-4C45-6305-FD14A11E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E6D8-CF84-9A12-D04F-6F33C084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6112-E94B-49C5-70AF-3E7CE176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13DC-4C6E-DD1B-A177-920EF797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0B61-10D2-C7B4-C660-1EF4F1B1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FA5C-99BE-2616-F8C5-6936A716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C135-42C3-27DE-A98E-12E4C7ED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8881-6E03-93F1-FF74-F757C936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3675-4746-1A1D-46C6-DB252275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6F0B-FFC5-4F73-9156-DB3392B8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542B4-7797-D672-7097-2E3E812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1A68-6559-E691-759C-1AF15A28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9105-97C6-B807-62DE-1D4D9A57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F840-2058-C9A8-E5C6-FE3C68545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A3E10-A79E-D3B2-3160-771603716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3BCD-0064-4258-4630-A636E4B5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73CF8-5985-6EFA-5A03-4B73C477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087F-9E15-2E80-F56E-6F92EED2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53C-91F9-6580-E2FD-0FECE279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FFF8-79FD-6DA6-3FE4-0CD0D4DB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5E6CE-AA9F-6372-EB81-2B1C9FE8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C2E0E-D832-9B4B-2254-0E0F71CF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4D56-0EEB-AD64-4216-95E1CF0A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380CA-01F3-5179-C267-ACF87F1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A9D53-5FCF-1205-0BE6-38D8076F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08C2-BAB2-7ACB-4A8D-D79831D6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9513-544B-BB15-0462-075125C3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85E33-782E-E941-AEF0-E61F415E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AF54C-E7E7-AB4D-B8EF-8FBC458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6DE50-01A5-6A76-F88D-498E9507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0F85D-88EF-594A-A727-B80871DD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54BAC-8BE8-23A4-7105-E0D34878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0ABE-CAAA-56B9-45DA-480B884A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3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499A-4683-B8A2-045E-3D66087E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7E7B-AF3D-0507-B33D-24F17464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D7472-9DA4-723F-FF4B-9344B866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BCAA4-EAD7-A5E7-F411-D01AE9C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F69E-7748-60C1-E6E3-174BB58B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5C1C-EEB2-AB79-0CA5-C0ADBB2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D9D5-4EC5-92DC-3212-0CA8912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3A4DA-9E4C-B927-A5DA-17C9DEFF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09E7-8B5C-E3CD-F5DC-17385EBF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1B146-51EF-5BC1-1C35-551A3F23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9911-1061-70B6-E11F-FBE88F0F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54876-3714-6962-C404-B52FFCC5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195DD-CD18-3874-D144-BDC7DC6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5F25-C429-14EF-AB9B-B9B04BB6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9DE9-CD9F-E600-2EB4-E2624D8DA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14743-B42E-C74E-B1FD-FD2197F30C36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F95-8322-83B3-A59A-DFFD05F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6AE2A-D62A-191E-D11E-8C790E716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675BB-454F-EF43-B49A-7A8FF97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23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FCE41-27B5-AE23-B306-C479EEB0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be 41">
            <a:extLst>
              <a:ext uri="{FF2B5EF4-FFF2-40B4-BE49-F238E27FC236}">
                <a16:creationId xmlns:a16="http://schemas.microsoft.com/office/drawing/2014/main" id="{64CF30B0-8561-4B58-B598-B5B0B2C3DC20}"/>
              </a:ext>
            </a:extLst>
          </p:cNvPr>
          <p:cNvSpPr/>
          <p:nvPr/>
        </p:nvSpPr>
        <p:spPr>
          <a:xfrm>
            <a:off x="5424614" y="2771265"/>
            <a:ext cx="2370018" cy="2483337"/>
          </a:xfrm>
          <a:prstGeom prst="cub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12B24E67-D6BF-10F5-F90D-C4A28152B8B1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22266" y="4079452"/>
            <a:ext cx="777495" cy="3127793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EA0C4F-CC87-D1F4-43FD-959D745BC9E4}"/>
              </a:ext>
            </a:extLst>
          </p:cNvPr>
          <p:cNvCxnSpPr>
            <a:cxnSpLocks/>
          </p:cNvCxnSpPr>
          <p:nvPr/>
        </p:nvCxnSpPr>
        <p:spPr>
          <a:xfrm>
            <a:off x="1792224" y="1495717"/>
            <a:ext cx="8375177" cy="41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48EA84C-DFD2-5E28-9DB7-B75C4BBFEF2B}"/>
              </a:ext>
            </a:extLst>
          </p:cNvPr>
          <p:cNvCxnSpPr>
            <a:cxnSpLocks/>
          </p:cNvCxnSpPr>
          <p:nvPr/>
        </p:nvCxnSpPr>
        <p:spPr>
          <a:xfrm>
            <a:off x="2294869" y="1502010"/>
            <a:ext cx="0" cy="29355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Graphic 85" descr="Lightning bolt with solid fill">
            <a:extLst>
              <a:ext uri="{FF2B5EF4-FFF2-40B4-BE49-F238E27FC236}">
                <a16:creationId xmlns:a16="http://schemas.microsoft.com/office/drawing/2014/main" id="{C0484C10-0537-86CD-9681-0FA80773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17038" y="1528238"/>
            <a:ext cx="182880" cy="182880"/>
          </a:xfrm>
          <a:prstGeom prst="rect">
            <a:avLst/>
          </a:prstGeom>
        </p:spPr>
      </p:pic>
      <p:pic>
        <p:nvPicPr>
          <p:cNvPr id="87" name="Graphic 86" descr="Lightning bolt with solid fill">
            <a:extLst>
              <a:ext uri="{FF2B5EF4-FFF2-40B4-BE49-F238E27FC236}">
                <a16:creationId xmlns:a16="http://schemas.microsoft.com/office/drawing/2014/main" id="{28E6DC51-BE81-C49F-1984-A0A1F5D0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82891" y="1528238"/>
            <a:ext cx="182880" cy="182880"/>
          </a:xfrm>
          <a:prstGeom prst="rect">
            <a:avLst/>
          </a:prstGeom>
        </p:spPr>
      </p:pic>
      <p:pic>
        <p:nvPicPr>
          <p:cNvPr id="88" name="Graphic 87" descr="Lightning bolt with solid fill">
            <a:extLst>
              <a:ext uri="{FF2B5EF4-FFF2-40B4-BE49-F238E27FC236}">
                <a16:creationId xmlns:a16="http://schemas.microsoft.com/office/drawing/2014/main" id="{AB74C94D-BC08-9A3E-0BFD-B39276EB0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845669" y="1530357"/>
            <a:ext cx="182880" cy="182880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A4E13133-51C2-E424-0DB3-3B7FCCEC1BDD}"/>
              </a:ext>
            </a:extLst>
          </p:cNvPr>
          <p:cNvSpPr>
            <a:spLocks noChangeAspect="1"/>
          </p:cNvSpPr>
          <p:nvPr/>
        </p:nvSpPr>
        <p:spPr>
          <a:xfrm>
            <a:off x="4647118" y="2771275"/>
            <a:ext cx="777495" cy="3239075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14D92DF-AF19-B172-8FD1-4F406214D407}"/>
              </a:ext>
            </a:extLst>
          </p:cNvPr>
          <p:cNvSpPr/>
          <p:nvPr/>
        </p:nvSpPr>
        <p:spPr>
          <a:xfrm>
            <a:off x="5054056" y="3109126"/>
            <a:ext cx="2373686" cy="2507342"/>
          </a:xfrm>
          <a:prstGeom prst="cube">
            <a:avLst>
              <a:gd name="adj" fmla="val 1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208E414-5964-D191-BE52-F14605449547}"/>
              </a:ext>
            </a:extLst>
          </p:cNvPr>
          <p:cNvSpPr/>
          <p:nvPr/>
        </p:nvSpPr>
        <p:spPr>
          <a:xfrm>
            <a:off x="4640015" y="2795017"/>
            <a:ext cx="3154617" cy="3239085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BB356DC-62D5-9B4C-5C3C-EB7EBE7E3441}"/>
              </a:ext>
            </a:extLst>
          </p:cNvPr>
          <p:cNvGrpSpPr/>
          <p:nvPr/>
        </p:nvGrpSpPr>
        <p:grpSpPr>
          <a:xfrm>
            <a:off x="7033570" y="2766263"/>
            <a:ext cx="1977080" cy="3265820"/>
            <a:chOff x="7033570" y="2766263"/>
            <a:chExt cx="1977080" cy="326582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634161-12B5-2227-E2E8-D49795DC48BF}"/>
                </a:ext>
              </a:extLst>
            </p:cNvPr>
            <p:cNvGrpSpPr/>
            <p:nvPr/>
          </p:nvGrpSpPr>
          <p:grpSpPr>
            <a:xfrm flipH="1">
              <a:off x="7033570" y="3542700"/>
              <a:ext cx="1211257" cy="2489383"/>
              <a:chOff x="4598504" y="3167269"/>
              <a:chExt cx="980661" cy="237964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6BBC26-90E8-B7F0-E404-F7A292103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3167269"/>
                <a:ext cx="696615" cy="237964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4DFC5C-B6AA-1595-D921-797E31B4C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870" y="3173020"/>
                <a:ext cx="27829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8FC9F8E-ACDC-B696-79E1-98FF8C672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5546910"/>
                <a:ext cx="98066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ADD82D-0597-C629-3438-A03406849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5155846"/>
                <a:ext cx="85476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EC64CC1-3C31-A4F5-556F-BCA9C1D6D8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5525" y="4756155"/>
                <a:ext cx="743640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21F759A-C48D-8C51-2DEF-9EEB5355E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9687" y="4359965"/>
                <a:ext cx="629478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46FAE3-30AE-A3FD-2BA8-2440CA2021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019" y="3953898"/>
                <a:ext cx="510146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3181658-5BE7-E418-10B0-57D8D7B96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4944" y="3559958"/>
                <a:ext cx="39422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EC44469-54AA-DF91-176B-51D8846A273C}"/>
                </a:ext>
              </a:extLst>
            </p:cNvPr>
            <p:cNvGrpSpPr/>
            <p:nvPr/>
          </p:nvGrpSpPr>
          <p:grpSpPr>
            <a:xfrm flipH="1">
              <a:off x="7795384" y="2766263"/>
              <a:ext cx="1211257" cy="2489383"/>
              <a:chOff x="4598504" y="3167269"/>
              <a:chExt cx="980661" cy="237964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F96AB1-8282-9748-F782-13365E8B5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3167269"/>
                <a:ext cx="696615" cy="237964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471D286-0915-6CA5-D076-C61819FF3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0870" y="3173020"/>
                <a:ext cx="27829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2CBD11B-2477-DC12-EC9A-C66C7358F0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8504" y="5546910"/>
                <a:ext cx="98066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B58294A-691F-3FDC-7F65-717F045A5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0" y="5155846"/>
                <a:ext cx="854765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9878EE-639D-4D3D-90B3-5333F8CFE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5525" y="4756155"/>
                <a:ext cx="743640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A755BB-0ECD-04FC-9184-F4613D54E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9687" y="4359965"/>
                <a:ext cx="629478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2855CA0-52A0-D6A8-B174-3D64BC5A2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019" y="3953898"/>
                <a:ext cx="510146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2F03A2-5FF0-E121-A2FB-0BA5C00A5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4944" y="3559958"/>
                <a:ext cx="394221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AF580D-1106-E7E7-197F-FB424786B5EB}"/>
                </a:ext>
              </a:extLst>
            </p:cNvPr>
            <p:cNvCxnSpPr/>
            <p:nvPr/>
          </p:nvCxnSpPr>
          <p:spPr>
            <a:xfrm flipH="1">
              <a:off x="8244827" y="5254601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684156-7A98-6BA8-0501-BBA68CF54EE3}"/>
                </a:ext>
              </a:extLst>
            </p:cNvPr>
            <p:cNvCxnSpPr/>
            <p:nvPr/>
          </p:nvCxnSpPr>
          <p:spPr>
            <a:xfrm flipH="1">
              <a:off x="7375300" y="2777187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C46BDE-B3B0-B38E-E341-78718953CF62}"/>
              </a:ext>
            </a:extLst>
          </p:cNvPr>
          <p:cNvCxnSpPr>
            <a:cxnSpLocks/>
          </p:cNvCxnSpPr>
          <p:nvPr/>
        </p:nvCxnSpPr>
        <p:spPr>
          <a:xfrm>
            <a:off x="3539746" y="3582067"/>
            <a:ext cx="0" cy="2454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8E908A-A81A-2BFE-E04D-0CA7F75BD635}"/>
              </a:ext>
            </a:extLst>
          </p:cNvPr>
          <p:cNvCxnSpPr>
            <a:cxnSpLocks/>
          </p:cNvCxnSpPr>
          <p:nvPr/>
        </p:nvCxnSpPr>
        <p:spPr>
          <a:xfrm flipH="1">
            <a:off x="3526308" y="2782180"/>
            <a:ext cx="811109" cy="799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BC26C3-474B-A99D-D4BD-E15A930E80F2}"/>
              </a:ext>
            </a:extLst>
          </p:cNvPr>
          <p:cNvCxnSpPr>
            <a:cxnSpLocks/>
          </p:cNvCxnSpPr>
          <p:nvPr/>
        </p:nvCxnSpPr>
        <p:spPr>
          <a:xfrm flipH="1">
            <a:off x="5424613" y="2211957"/>
            <a:ext cx="2350297" cy="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A01C1B-66AA-A799-9BA1-8F1CF3C2B8EF}"/>
              </a:ext>
            </a:extLst>
          </p:cNvPr>
          <p:cNvCxnSpPr>
            <a:cxnSpLocks/>
          </p:cNvCxnSpPr>
          <p:nvPr/>
        </p:nvCxnSpPr>
        <p:spPr>
          <a:xfrm rot="5400000">
            <a:off x="6860951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6897DBA-6053-A533-FDA9-08E626E8F89B}"/>
              </a:ext>
            </a:extLst>
          </p:cNvPr>
          <p:cNvCxnSpPr>
            <a:cxnSpLocks/>
          </p:cNvCxnSpPr>
          <p:nvPr/>
        </p:nvCxnSpPr>
        <p:spPr>
          <a:xfrm rot="5400000">
            <a:off x="6489325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55F6726-45F5-3721-F5C0-82EFDCFBB58A}"/>
              </a:ext>
            </a:extLst>
          </p:cNvPr>
          <p:cNvCxnSpPr>
            <a:cxnSpLocks/>
          </p:cNvCxnSpPr>
          <p:nvPr/>
        </p:nvCxnSpPr>
        <p:spPr>
          <a:xfrm rot="5400000">
            <a:off x="6097607" y="3369816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39BE4A-5008-A896-D22E-2C357F8C57A2}"/>
              </a:ext>
            </a:extLst>
          </p:cNvPr>
          <p:cNvCxnSpPr>
            <a:cxnSpLocks/>
          </p:cNvCxnSpPr>
          <p:nvPr/>
        </p:nvCxnSpPr>
        <p:spPr>
          <a:xfrm rot="5400000">
            <a:off x="5690680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12FAEE-39F2-8AF7-6544-2070A9A35C45}"/>
              </a:ext>
            </a:extLst>
          </p:cNvPr>
          <p:cNvCxnSpPr>
            <a:cxnSpLocks/>
          </p:cNvCxnSpPr>
          <p:nvPr/>
        </p:nvCxnSpPr>
        <p:spPr>
          <a:xfrm rot="5400000">
            <a:off x="5314854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C540FA0-7039-0C84-EE77-43AAA496D439}"/>
              </a:ext>
            </a:extLst>
          </p:cNvPr>
          <p:cNvCxnSpPr>
            <a:cxnSpLocks/>
          </p:cNvCxnSpPr>
          <p:nvPr/>
        </p:nvCxnSpPr>
        <p:spPr>
          <a:xfrm rot="5400000">
            <a:off x="4885012" y="3376849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3D5E2B-6AE1-F723-6052-1C4E97A67FCF}"/>
              </a:ext>
            </a:extLst>
          </p:cNvPr>
          <p:cNvCxnSpPr>
            <a:cxnSpLocks/>
          </p:cNvCxnSpPr>
          <p:nvPr/>
        </p:nvCxnSpPr>
        <p:spPr>
          <a:xfrm rot="5400000">
            <a:off x="4477274" y="3370833"/>
            <a:ext cx="343734" cy="0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95B4A7F-AC17-F340-5FBD-5B8CB3BD8893}"/>
              </a:ext>
            </a:extLst>
          </p:cNvPr>
          <p:cNvCxnSpPr>
            <a:cxnSpLocks/>
          </p:cNvCxnSpPr>
          <p:nvPr/>
        </p:nvCxnSpPr>
        <p:spPr>
          <a:xfrm flipH="1">
            <a:off x="4652126" y="3197949"/>
            <a:ext cx="2393081" cy="973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88FB0D4-0D21-98A1-9B63-D2E4A8F5149E}"/>
              </a:ext>
            </a:extLst>
          </p:cNvPr>
          <p:cNvGrpSpPr/>
          <p:nvPr/>
        </p:nvGrpSpPr>
        <p:grpSpPr>
          <a:xfrm>
            <a:off x="5400464" y="2435943"/>
            <a:ext cx="2396066" cy="350767"/>
            <a:chOff x="4801541" y="3350349"/>
            <a:chExt cx="2396066" cy="3507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12329F0-5439-14F6-A0B7-5375C9C0B3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3351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9F92DC-8764-8BD3-11F2-53DB67D83F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41725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EAB8CEA-2CB9-40D6-59A8-10C8F19295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50007" y="3522216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E865DDF-DEC5-7684-D7AE-0357C3E76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3080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63082D2-8999-5DF0-AF96-A42D1D64DD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67254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3F46C9-4593-91EA-F6A5-22308BBA39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37412" y="35292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978461A-FCC2-D49A-6764-76DAEFD43B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29674" y="35232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7A85F3A-4415-ADFC-EEB3-5D5D29E3CC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4526" y="3350349"/>
              <a:ext cx="2393081" cy="9731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2A2416-ADA6-156B-1AC8-CF70357B3817}"/>
              </a:ext>
            </a:extLst>
          </p:cNvPr>
          <p:cNvCxnSpPr/>
          <p:nvPr/>
        </p:nvCxnSpPr>
        <p:spPr>
          <a:xfrm flipH="1">
            <a:off x="7030707" y="2432899"/>
            <a:ext cx="765823" cy="766622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EA9415-9605-1260-D14E-81B9EC84F8C9}"/>
              </a:ext>
            </a:extLst>
          </p:cNvPr>
          <p:cNvCxnSpPr/>
          <p:nvPr/>
        </p:nvCxnSpPr>
        <p:spPr>
          <a:xfrm flipH="1">
            <a:off x="4638048" y="2446382"/>
            <a:ext cx="765823" cy="766622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CF20FA-D9EC-68CB-9C43-2D206602BD6F}"/>
              </a:ext>
            </a:extLst>
          </p:cNvPr>
          <p:cNvCxnSpPr>
            <a:cxnSpLocks/>
          </p:cNvCxnSpPr>
          <p:nvPr/>
        </p:nvCxnSpPr>
        <p:spPr>
          <a:xfrm flipV="1">
            <a:off x="4402667" y="3540607"/>
            <a:ext cx="235381" cy="2590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97B53F0-C677-40CE-EA86-EB9A2620CB21}"/>
              </a:ext>
            </a:extLst>
          </p:cNvPr>
          <p:cNvCxnSpPr>
            <a:cxnSpLocks/>
          </p:cNvCxnSpPr>
          <p:nvPr/>
        </p:nvCxnSpPr>
        <p:spPr>
          <a:xfrm flipV="1">
            <a:off x="4124488" y="6021223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3DCF6B6-2149-2ABB-E20F-02233C3E088B}"/>
              </a:ext>
            </a:extLst>
          </p:cNvPr>
          <p:cNvCxnSpPr>
            <a:cxnSpLocks/>
          </p:cNvCxnSpPr>
          <p:nvPr/>
        </p:nvCxnSpPr>
        <p:spPr>
          <a:xfrm flipH="1">
            <a:off x="4128524" y="3799695"/>
            <a:ext cx="278753" cy="2765744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4E2C229-2457-B2B3-DB30-B329E837038B}"/>
              </a:ext>
            </a:extLst>
          </p:cNvPr>
          <p:cNvCxnSpPr>
            <a:cxnSpLocks/>
          </p:cNvCxnSpPr>
          <p:nvPr/>
        </p:nvCxnSpPr>
        <p:spPr>
          <a:xfrm flipV="1">
            <a:off x="6813689" y="3519976"/>
            <a:ext cx="235381" cy="2590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A0294DE-0BF1-BD79-8F14-5066652476F3}"/>
              </a:ext>
            </a:extLst>
          </p:cNvPr>
          <p:cNvCxnSpPr>
            <a:cxnSpLocks/>
          </p:cNvCxnSpPr>
          <p:nvPr/>
        </p:nvCxnSpPr>
        <p:spPr>
          <a:xfrm flipV="1">
            <a:off x="6535510" y="6000592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5B4900D-452F-CE3B-02E3-F37683CBC22D}"/>
              </a:ext>
            </a:extLst>
          </p:cNvPr>
          <p:cNvCxnSpPr>
            <a:cxnSpLocks/>
          </p:cNvCxnSpPr>
          <p:nvPr/>
        </p:nvCxnSpPr>
        <p:spPr>
          <a:xfrm flipH="1">
            <a:off x="6539546" y="3779064"/>
            <a:ext cx="278753" cy="2765744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C11F3E7-2464-BDED-2048-A5DB70EC02D4}"/>
              </a:ext>
            </a:extLst>
          </p:cNvPr>
          <p:cNvCxnSpPr>
            <a:cxnSpLocks/>
          </p:cNvCxnSpPr>
          <p:nvPr/>
        </p:nvCxnSpPr>
        <p:spPr>
          <a:xfrm flipH="1">
            <a:off x="4124488" y="6544808"/>
            <a:ext cx="2411022" cy="1704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467B1EC-5386-FBC6-8FBD-50FA8D5C3C12}"/>
              </a:ext>
            </a:extLst>
          </p:cNvPr>
          <p:cNvCxnSpPr>
            <a:cxnSpLocks/>
          </p:cNvCxnSpPr>
          <p:nvPr/>
        </p:nvCxnSpPr>
        <p:spPr>
          <a:xfrm flipH="1">
            <a:off x="4398632" y="3779063"/>
            <a:ext cx="2411022" cy="17041"/>
          </a:xfrm>
          <a:prstGeom prst="line">
            <a:avLst/>
          </a:prstGeom>
          <a:ln>
            <a:solidFill>
              <a:srgbClr val="004B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AD29535-5FD5-EFB4-EA20-D840DAFDE697}"/>
              </a:ext>
            </a:extLst>
          </p:cNvPr>
          <p:cNvCxnSpPr>
            <a:cxnSpLocks/>
          </p:cNvCxnSpPr>
          <p:nvPr/>
        </p:nvCxnSpPr>
        <p:spPr>
          <a:xfrm flipV="1">
            <a:off x="6778094" y="3952095"/>
            <a:ext cx="248406" cy="286079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91B2ACE-1BF9-B30A-32C1-8C52B86A5EE7}"/>
              </a:ext>
            </a:extLst>
          </p:cNvPr>
          <p:cNvCxnSpPr>
            <a:cxnSpLocks/>
          </p:cNvCxnSpPr>
          <p:nvPr/>
        </p:nvCxnSpPr>
        <p:spPr>
          <a:xfrm flipV="1">
            <a:off x="6729537" y="4362163"/>
            <a:ext cx="296963" cy="325931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ADF90A-45E8-74C3-E133-F619EAD2C160}"/>
              </a:ext>
            </a:extLst>
          </p:cNvPr>
          <p:cNvCxnSpPr>
            <a:cxnSpLocks/>
          </p:cNvCxnSpPr>
          <p:nvPr/>
        </p:nvCxnSpPr>
        <p:spPr>
          <a:xfrm flipV="1">
            <a:off x="6678922" y="4784216"/>
            <a:ext cx="358476" cy="39393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188EE66-0996-571A-AA31-00B60F3FE9A4}"/>
              </a:ext>
            </a:extLst>
          </p:cNvPr>
          <p:cNvCxnSpPr>
            <a:cxnSpLocks/>
          </p:cNvCxnSpPr>
          <p:nvPr/>
        </p:nvCxnSpPr>
        <p:spPr>
          <a:xfrm flipV="1">
            <a:off x="6622477" y="5204902"/>
            <a:ext cx="408230" cy="454135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FCC297B-2C7C-E68B-4F2B-70276D6F3FF9}"/>
              </a:ext>
            </a:extLst>
          </p:cNvPr>
          <p:cNvCxnSpPr>
            <a:cxnSpLocks/>
          </p:cNvCxnSpPr>
          <p:nvPr/>
        </p:nvCxnSpPr>
        <p:spPr>
          <a:xfrm flipV="1">
            <a:off x="6589581" y="5615149"/>
            <a:ext cx="443281" cy="50219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926651D-0EB8-DD34-5942-BF4AA12895E9}"/>
              </a:ext>
            </a:extLst>
          </p:cNvPr>
          <p:cNvCxnSpPr>
            <a:cxnSpLocks/>
          </p:cNvCxnSpPr>
          <p:nvPr/>
        </p:nvCxnSpPr>
        <p:spPr>
          <a:xfrm flipV="1">
            <a:off x="4125911" y="6027590"/>
            <a:ext cx="501888" cy="54421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BB764F3-E775-6624-BF66-37B3251B77BD}"/>
              </a:ext>
            </a:extLst>
          </p:cNvPr>
          <p:cNvCxnSpPr>
            <a:cxnSpLocks/>
          </p:cNvCxnSpPr>
          <p:nvPr/>
        </p:nvCxnSpPr>
        <p:spPr>
          <a:xfrm flipV="1">
            <a:off x="4368495" y="3979093"/>
            <a:ext cx="248406" cy="286079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EBB7F0E-6F38-3E5A-9916-5B5BD77E1B08}"/>
              </a:ext>
            </a:extLst>
          </p:cNvPr>
          <p:cNvCxnSpPr>
            <a:cxnSpLocks/>
          </p:cNvCxnSpPr>
          <p:nvPr/>
        </p:nvCxnSpPr>
        <p:spPr>
          <a:xfrm flipV="1">
            <a:off x="4319938" y="4389161"/>
            <a:ext cx="296963" cy="325931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0029A2-7E50-F57E-10F1-6A0BE393F15F}"/>
              </a:ext>
            </a:extLst>
          </p:cNvPr>
          <p:cNvCxnSpPr>
            <a:cxnSpLocks/>
          </p:cNvCxnSpPr>
          <p:nvPr/>
        </p:nvCxnSpPr>
        <p:spPr>
          <a:xfrm flipV="1">
            <a:off x="4269323" y="4811214"/>
            <a:ext cx="358476" cy="39393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99A3261-8661-B491-417E-069D4129515D}"/>
              </a:ext>
            </a:extLst>
          </p:cNvPr>
          <p:cNvCxnSpPr>
            <a:cxnSpLocks/>
          </p:cNvCxnSpPr>
          <p:nvPr/>
        </p:nvCxnSpPr>
        <p:spPr>
          <a:xfrm flipV="1">
            <a:off x="4212878" y="5231900"/>
            <a:ext cx="408230" cy="454135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A9FD1380-58E7-CB58-053F-7D3D088A3838}"/>
              </a:ext>
            </a:extLst>
          </p:cNvPr>
          <p:cNvCxnSpPr>
            <a:cxnSpLocks/>
          </p:cNvCxnSpPr>
          <p:nvPr/>
        </p:nvCxnSpPr>
        <p:spPr>
          <a:xfrm flipV="1">
            <a:off x="4179982" y="5642147"/>
            <a:ext cx="443281" cy="502196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75E1B96-5127-152B-41C9-1EBFD2E58DBC}"/>
              </a:ext>
            </a:extLst>
          </p:cNvPr>
          <p:cNvCxnSpPr/>
          <p:nvPr/>
        </p:nvCxnSpPr>
        <p:spPr>
          <a:xfrm>
            <a:off x="6145130" y="4627353"/>
            <a:ext cx="0" cy="3636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D5F845-1CA2-B2EC-BCB8-C70B14F984E5}"/>
                  </a:ext>
                </a:extLst>
              </p:cNvPr>
              <p:cNvSpPr txBox="1"/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D5F845-1CA2-B2EC-BCB8-C70B14F9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982E6C5-1E0C-FD66-13B6-AF270A991ACF}"/>
                  </a:ext>
                </a:extLst>
              </p:cNvPr>
              <p:cNvSpPr txBox="1"/>
              <p:nvPr/>
            </p:nvSpPr>
            <p:spPr>
              <a:xfrm>
                <a:off x="8120862" y="2477403"/>
                <a:ext cx="1722186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982E6C5-1E0C-FD66-13B6-AF270A99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62" y="2477403"/>
                <a:ext cx="1722186" cy="401905"/>
              </a:xfrm>
              <a:prstGeom prst="rect">
                <a:avLst/>
              </a:prstGeom>
              <a:blipFill>
                <a:blip r:embed="rId7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4E1B18D-8169-6F26-ED5F-59E26DDE807D}"/>
              </a:ext>
            </a:extLst>
          </p:cNvPr>
          <p:cNvCxnSpPr>
            <a:cxnSpLocks/>
          </p:cNvCxnSpPr>
          <p:nvPr/>
        </p:nvCxnSpPr>
        <p:spPr>
          <a:xfrm>
            <a:off x="1792224" y="1982259"/>
            <a:ext cx="8336462" cy="914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A20BFF6-556E-53D8-4BAA-45DDD4665B23}"/>
              </a:ext>
            </a:extLst>
          </p:cNvPr>
          <p:cNvCxnSpPr>
            <a:cxnSpLocks/>
          </p:cNvCxnSpPr>
          <p:nvPr/>
        </p:nvCxnSpPr>
        <p:spPr>
          <a:xfrm flipH="1">
            <a:off x="2637351" y="2002638"/>
            <a:ext cx="8732" cy="2441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DC96061-E90D-073E-74E2-BB948236D6B3}"/>
              </a:ext>
            </a:extLst>
          </p:cNvPr>
          <p:cNvCxnSpPr>
            <a:cxnSpLocks/>
          </p:cNvCxnSpPr>
          <p:nvPr/>
        </p:nvCxnSpPr>
        <p:spPr>
          <a:xfrm>
            <a:off x="2642814" y="1516563"/>
            <a:ext cx="0" cy="454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63AB4E8-A01A-689C-5746-358A8EE3FFB0}"/>
                  </a:ext>
                </a:extLst>
              </p:cNvPr>
              <p:cNvSpPr txBox="1"/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63AB4E8-A01A-689C-5746-358A8EE3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blipFill>
                <a:blip r:embed="rId8"/>
                <a:stretch>
                  <a:fillRect l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B8373D2-6B18-3C24-C97D-74DB6CC0AE5A}"/>
                  </a:ext>
                </a:extLst>
              </p:cNvPr>
              <p:cNvSpPr txBox="1"/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B8373D2-6B18-3C24-C97D-74DB6CC0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86917339-94A4-202B-7EE8-1C64F493A38D}"/>
              </a:ext>
            </a:extLst>
          </p:cNvPr>
          <p:cNvSpPr txBox="1"/>
          <p:nvPr/>
        </p:nvSpPr>
        <p:spPr>
          <a:xfrm>
            <a:off x="9261933" y="295811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26F148A5-F23D-CB1C-1EE7-EE846088746A}"/>
              </a:ext>
            </a:extLst>
          </p:cNvPr>
          <p:cNvSpPr>
            <a:spLocks noChangeAspect="1"/>
          </p:cNvSpPr>
          <p:nvPr/>
        </p:nvSpPr>
        <p:spPr>
          <a:xfrm>
            <a:off x="6065247" y="4399598"/>
            <a:ext cx="91440" cy="914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A318072-A753-C87E-4F66-0208459998C0}"/>
              </a:ext>
            </a:extLst>
          </p:cNvPr>
          <p:cNvSpPr txBox="1"/>
          <p:nvPr/>
        </p:nvSpPr>
        <p:spPr>
          <a:xfrm>
            <a:off x="5708158" y="4122796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6DC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en-US" dirty="0">
              <a:solidFill>
                <a:srgbClr val="96DC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Curved Connector 249">
            <a:extLst>
              <a:ext uri="{FF2B5EF4-FFF2-40B4-BE49-F238E27FC236}">
                <a16:creationId xmlns:a16="http://schemas.microsoft.com/office/drawing/2014/main" id="{8DBE0700-A32B-7398-C5DE-110C2D040706}"/>
              </a:ext>
            </a:extLst>
          </p:cNvPr>
          <p:cNvCxnSpPr>
            <a:cxnSpLocks/>
          </p:cNvCxnSpPr>
          <p:nvPr/>
        </p:nvCxnSpPr>
        <p:spPr>
          <a:xfrm flipV="1">
            <a:off x="7387688" y="3137578"/>
            <a:ext cx="1861857" cy="1479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F3E05A5-744E-04E3-B88C-C6EB970C0B52}"/>
              </a:ext>
            </a:extLst>
          </p:cNvPr>
          <p:cNvCxnSpPr>
            <a:cxnSpLocks/>
          </p:cNvCxnSpPr>
          <p:nvPr/>
        </p:nvCxnSpPr>
        <p:spPr>
          <a:xfrm flipH="1">
            <a:off x="2270042" y="4437523"/>
            <a:ext cx="3819880" cy="0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82107B8-8852-9385-A172-60FFCD8C7E9E}"/>
                  </a:ext>
                </a:extLst>
              </p:cNvPr>
              <p:cNvSpPr txBox="1"/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82107B8-8852-9385-A172-60FFCD8C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6C123FD-AB42-B6D0-7597-84C16DE3A4B6}"/>
                  </a:ext>
                </a:extLst>
              </p:cNvPr>
              <p:cNvSpPr txBox="1"/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6C123FD-AB42-B6D0-7597-84C16DE3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19FBAB5-C53B-B565-62AD-30BA8AE92079}"/>
                  </a:ext>
                </a:extLst>
              </p:cNvPr>
              <p:cNvSpPr txBox="1"/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19FBAB5-C53B-B565-62AD-30BA8AE9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0E0F3CD-54B4-6539-A3AC-C5D0ECBB58D5}"/>
                  </a:ext>
                </a:extLst>
              </p:cNvPr>
              <p:cNvSpPr txBox="1"/>
              <p:nvPr/>
            </p:nvSpPr>
            <p:spPr>
              <a:xfrm>
                <a:off x="6398646" y="1996513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0E0F3CD-54B4-6539-A3AC-C5D0ECBB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46" y="1996513"/>
                <a:ext cx="330891" cy="215444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BF5BDC2-443B-739E-594F-125FFCB240D2}"/>
                  </a:ext>
                </a:extLst>
              </p:cNvPr>
              <p:cNvSpPr txBox="1"/>
              <p:nvPr/>
            </p:nvSpPr>
            <p:spPr>
              <a:xfrm>
                <a:off x="8909564" y="4981184"/>
                <a:ext cx="1722186" cy="401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6BF5BDC2-443B-739E-594F-125FFCB24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64" y="4981184"/>
                <a:ext cx="1722186" cy="401905"/>
              </a:xfrm>
              <a:prstGeom prst="rect">
                <a:avLst/>
              </a:prstGeom>
              <a:blipFill>
                <a:blip r:embed="rId14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46E45C2-8152-16F7-0481-3EB716E1E3E8}"/>
              </a:ext>
            </a:extLst>
          </p:cNvPr>
          <p:cNvCxnSpPr>
            <a:cxnSpLocks/>
          </p:cNvCxnSpPr>
          <p:nvPr/>
        </p:nvCxnSpPr>
        <p:spPr>
          <a:xfrm flipH="1">
            <a:off x="4368495" y="2795017"/>
            <a:ext cx="411485" cy="3744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1CD7B07-A75D-6F23-8BCF-21AC7B135473}"/>
              </a:ext>
            </a:extLst>
          </p:cNvPr>
          <p:cNvCxnSpPr>
            <a:cxnSpLocks/>
          </p:cNvCxnSpPr>
          <p:nvPr/>
        </p:nvCxnSpPr>
        <p:spPr>
          <a:xfrm flipH="1">
            <a:off x="4319938" y="2778263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EFE4473-ABCB-F785-F4F9-AF76D9C1BC80}"/>
              </a:ext>
            </a:extLst>
          </p:cNvPr>
          <p:cNvCxnSpPr>
            <a:cxnSpLocks/>
          </p:cNvCxnSpPr>
          <p:nvPr/>
        </p:nvCxnSpPr>
        <p:spPr>
          <a:xfrm flipH="1">
            <a:off x="3522188" y="3552424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070F1F4-3DDA-0062-1635-891670D62D49}"/>
              </a:ext>
            </a:extLst>
          </p:cNvPr>
          <p:cNvCxnSpPr>
            <a:cxnSpLocks/>
          </p:cNvCxnSpPr>
          <p:nvPr/>
        </p:nvCxnSpPr>
        <p:spPr>
          <a:xfrm flipH="1">
            <a:off x="4398632" y="3147784"/>
            <a:ext cx="653526" cy="7596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5CA7E6F-E08F-44D7-0AF6-1F9AE0B2A4ED}"/>
                  </a:ext>
                </a:extLst>
              </p:cNvPr>
              <p:cNvSpPr txBox="1"/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5CA7E6F-E08F-44D7-0AF6-1F9AE0B2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blipFill>
                <a:blip r:embed="rId15"/>
                <a:stretch>
                  <a:fillRect l="-11111" r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A3CF9D7-F641-AEDE-185D-0DE3A3E5CC11}"/>
              </a:ext>
            </a:extLst>
          </p:cNvPr>
          <p:cNvCxnSpPr>
            <a:cxnSpLocks/>
          </p:cNvCxnSpPr>
          <p:nvPr/>
        </p:nvCxnSpPr>
        <p:spPr>
          <a:xfrm flipH="1">
            <a:off x="3503723" y="6018452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F2BF42-C769-8262-0283-AC93E1769817}"/>
              </a:ext>
            </a:extLst>
          </p:cNvPr>
          <p:cNvCxnSpPr>
            <a:cxnSpLocks/>
          </p:cNvCxnSpPr>
          <p:nvPr/>
        </p:nvCxnSpPr>
        <p:spPr>
          <a:xfrm flipV="1">
            <a:off x="5392852" y="2182099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97F76E8-6932-A804-5489-72F5AFF4E0E4}"/>
              </a:ext>
            </a:extLst>
          </p:cNvPr>
          <p:cNvCxnSpPr>
            <a:cxnSpLocks/>
          </p:cNvCxnSpPr>
          <p:nvPr/>
        </p:nvCxnSpPr>
        <p:spPr>
          <a:xfrm flipV="1">
            <a:off x="7774910" y="2140038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6293DA-23BC-6CBE-084B-3A66316E75C5}"/>
                  </a:ext>
                </a:extLst>
              </p:cNvPr>
              <p:cNvSpPr txBox="1"/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b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96DC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6293DA-23BC-6CBE-084B-3A66316E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blipFill>
                <a:blip r:embed="rId16"/>
                <a:stretch>
                  <a:fillRect l="-1471" r="-22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8907372C-9CE8-9B5F-414E-EBFBE19E24EA}"/>
              </a:ext>
            </a:extLst>
          </p:cNvPr>
          <p:cNvSpPr txBox="1"/>
          <p:nvPr/>
        </p:nvSpPr>
        <p:spPr>
          <a:xfrm>
            <a:off x="667480" y="5098329"/>
            <a:ext cx="85311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2267237-500C-BF34-DE16-6B77F8744C46}"/>
                  </a:ext>
                </a:extLst>
              </p:cNvPr>
              <p:cNvSpPr txBox="1"/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surface</a:t>
                </a:r>
                <a:b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2267237-500C-BF34-DE16-6B77F874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Box 284">
            <a:extLst>
              <a:ext uri="{FF2B5EF4-FFF2-40B4-BE49-F238E27FC236}">
                <a16:creationId xmlns:a16="http://schemas.microsoft.com/office/drawing/2014/main" id="{BE011F13-54A8-F8F9-CCC4-9AAEE6AEA47C}"/>
              </a:ext>
            </a:extLst>
          </p:cNvPr>
          <p:cNvSpPr txBox="1"/>
          <p:nvPr/>
        </p:nvSpPr>
        <p:spPr>
          <a:xfrm rot="5400000">
            <a:off x="1338165" y="5568469"/>
            <a:ext cx="8739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surface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4DB9433-CC3D-0D93-8390-3A38FB05D19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8407" y="6051429"/>
            <a:ext cx="0" cy="328640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6684F13-CCCB-F698-79A5-512F5D96E19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3871" y="6374546"/>
            <a:ext cx="360833" cy="327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F00E448-5A56-DEC6-E3FD-22B38EA9851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0597" y="6374546"/>
            <a:ext cx="209624" cy="22888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2C1C249-0F9F-0E21-10C0-6BB022B6AA6D}"/>
                  </a:ext>
                </a:extLst>
              </p:cNvPr>
              <p:cNvSpPr txBox="1"/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2C1C249-0F9F-0E21-10C0-6BB022B6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06D8504-46E9-BF5F-D4B2-FFDE7B8E8BE4}"/>
                  </a:ext>
                </a:extLst>
              </p:cNvPr>
              <p:cNvSpPr txBox="1"/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06D8504-46E9-BF5F-D4B2-FFDE7B8E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25F46F-96C8-D773-6FC7-935D1767A5F7}"/>
                  </a:ext>
                </a:extLst>
              </p:cNvPr>
              <p:cNvSpPr txBox="1"/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25F46F-96C8-D773-6FC7-935D1767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blipFill>
                <a:blip r:embed="rId20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BEB20B-AA15-6655-3AA7-79FECF880128}"/>
                  </a:ext>
                </a:extLst>
              </p:cNvPr>
              <p:cNvSpPr txBox="1"/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BEB20B-AA15-6655-3AA7-79FECF8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blipFill>
                <a:blip r:embed="rId21"/>
                <a:stretch>
                  <a:fillRect r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TextBox 303">
            <a:extLst>
              <a:ext uri="{FF2B5EF4-FFF2-40B4-BE49-F238E27FC236}">
                <a16:creationId xmlns:a16="http://schemas.microsoft.com/office/drawing/2014/main" id="{25E9AC0D-9609-387E-76C3-F0BCDA9648A2}"/>
              </a:ext>
            </a:extLst>
          </p:cNvPr>
          <p:cNvSpPr txBox="1"/>
          <p:nvPr/>
        </p:nvSpPr>
        <p:spPr>
          <a:xfrm rot="5400000">
            <a:off x="7108678" y="3734137"/>
            <a:ext cx="11480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surface</a:t>
            </a:r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40C7C498-A4A4-ACD1-4D08-591D0F7CD503}"/>
              </a:ext>
            </a:extLst>
          </p:cNvPr>
          <p:cNvSpPr>
            <a:spLocks noChangeAspect="1"/>
          </p:cNvSpPr>
          <p:nvPr/>
        </p:nvSpPr>
        <p:spPr>
          <a:xfrm>
            <a:off x="571754" y="5151960"/>
            <a:ext cx="1024258" cy="1051684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8BB4373-9582-830C-9132-6DB742C73942}"/>
              </a:ext>
            </a:extLst>
          </p:cNvPr>
          <p:cNvSpPr txBox="1"/>
          <p:nvPr/>
        </p:nvSpPr>
        <p:spPr>
          <a:xfrm>
            <a:off x="532287" y="570513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D7009B4-2421-B55A-647F-F5862FCC9C2B}"/>
                  </a:ext>
                </a:extLst>
              </p:cNvPr>
              <p:cNvSpPr txBox="1"/>
              <p:nvPr/>
            </p:nvSpPr>
            <p:spPr>
              <a:xfrm>
                <a:off x="779300" y="4753363"/>
                <a:ext cx="854721" cy="56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algn="ctr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3D7009B4-2421-B55A-647F-F5862FCC9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00" y="4753363"/>
                <a:ext cx="854721" cy="566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14E8-0307-8E25-DCF8-9E93A0B6D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be 41">
            <a:extLst>
              <a:ext uri="{FF2B5EF4-FFF2-40B4-BE49-F238E27FC236}">
                <a16:creationId xmlns:a16="http://schemas.microsoft.com/office/drawing/2014/main" id="{385A89E0-6711-EFD5-6B11-58C68A07C7FA}"/>
              </a:ext>
            </a:extLst>
          </p:cNvPr>
          <p:cNvSpPr/>
          <p:nvPr/>
        </p:nvSpPr>
        <p:spPr>
          <a:xfrm>
            <a:off x="5424614" y="2771265"/>
            <a:ext cx="2370018" cy="2483337"/>
          </a:xfrm>
          <a:prstGeom prst="cube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9C0A3A8-F5CB-7840-794B-9E401583CF4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5822266" y="4079452"/>
            <a:ext cx="777495" cy="3127793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05ED0A-3309-78EF-37D5-69B45040B012}"/>
              </a:ext>
            </a:extLst>
          </p:cNvPr>
          <p:cNvCxnSpPr>
            <a:cxnSpLocks/>
          </p:cNvCxnSpPr>
          <p:nvPr/>
        </p:nvCxnSpPr>
        <p:spPr>
          <a:xfrm>
            <a:off x="1792224" y="1495717"/>
            <a:ext cx="7305477" cy="55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8D1453-40A7-F06F-5A29-3BE8605F3641}"/>
              </a:ext>
            </a:extLst>
          </p:cNvPr>
          <p:cNvCxnSpPr>
            <a:cxnSpLocks/>
          </p:cNvCxnSpPr>
          <p:nvPr/>
        </p:nvCxnSpPr>
        <p:spPr>
          <a:xfrm>
            <a:off x="2294869" y="1502010"/>
            <a:ext cx="0" cy="29355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6" name="Graphic 85" descr="Lightning bolt with solid fill">
            <a:extLst>
              <a:ext uri="{FF2B5EF4-FFF2-40B4-BE49-F238E27FC236}">
                <a16:creationId xmlns:a16="http://schemas.microsoft.com/office/drawing/2014/main" id="{42BE9EFF-AB1B-95BA-17F9-ED1015C0F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17038" y="1528238"/>
            <a:ext cx="182880" cy="182880"/>
          </a:xfrm>
          <a:prstGeom prst="rect">
            <a:avLst/>
          </a:prstGeom>
        </p:spPr>
      </p:pic>
      <p:pic>
        <p:nvPicPr>
          <p:cNvPr id="87" name="Graphic 86" descr="Lightning bolt with solid fill">
            <a:extLst>
              <a:ext uri="{FF2B5EF4-FFF2-40B4-BE49-F238E27FC236}">
                <a16:creationId xmlns:a16="http://schemas.microsoft.com/office/drawing/2014/main" id="{0A1BD38C-E7C9-3E79-0770-F7566CDB0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782891" y="1528238"/>
            <a:ext cx="182880" cy="182880"/>
          </a:xfrm>
          <a:prstGeom prst="rect">
            <a:avLst/>
          </a:prstGeom>
        </p:spPr>
      </p:pic>
      <p:pic>
        <p:nvPicPr>
          <p:cNvPr id="88" name="Graphic 87" descr="Lightning bolt with solid fill">
            <a:extLst>
              <a:ext uri="{FF2B5EF4-FFF2-40B4-BE49-F238E27FC236}">
                <a16:creationId xmlns:a16="http://schemas.microsoft.com/office/drawing/2014/main" id="{03BA33B2-E012-5C1A-FE20-A28AFD67C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07198">
            <a:off x="3845669" y="1530357"/>
            <a:ext cx="182880" cy="182880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CED36775-5CE5-5CCD-E709-3E0D8E3C3D03}"/>
              </a:ext>
            </a:extLst>
          </p:cNvPr>
          <p:cNvSpPr>
            <a:spLocks noChangeAspect="1"/>
          </p:cNvSpPr>
          <p:nvPr/>
        </p:nvSpPr>
        <p:spPr>
          <a:xfrm>
            <a:off x="4647118" y="2771275"/>
            <a:ext cx="777495" cy="3239075"/>
          </a:xfrm>
          <a:prstGeom prst="cube">
            <a:avLst>
              <a:gd name="adj" fmla="val 98447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455E006-CD00-D835-A778-85E3FDA29D02}"/>
              </a:ext>
            </a:extLst>
          </p:cNvPr>
          <p:cNvSpPr/>
          <p:nvPr/>
        </p:nvSpPr>
        <p:spPr>
          <a:xfrm>
            <a:off x="5054056" y="3109126"/>
            <a:ext cx="2373686" cy="2507342"/>
          </a:xfrm>
          <a:prstGeom prst="cube">
            <a:avLst>
              <a:gd name="adj" fmla="val 1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3DD758D8-6BC9-10D8-84E6-F21FD8FED0C8}"/>
              </a:ext>
            </a:extLst>
          </p:cNvPr>
          <p:cNvSpPr/>
          <p:nvPr/>
        </p:nvSpPr>
        <p:spPr>
          <a:xfrm>
            <a:off x="4640015" y="2795017"/>
            <a:ext cx="3154617" cy="3239085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ACE591-EE7F-848B-107A-0A35EF3B88C7}"/>
              </a:ext>
            </a:extLst>
          </p:cNvPr>
          <p:cNvCxnSpPr>
            <a:cxnSpLocks/>
          </p:cNvCxnSpPr>
          <p:nvPr/>
        </p:nvCxnSpPr>
        <p:spPr>
          <a:xfrm>
            <a:off x="3539746" y="3582067"/>
            <a:ext cx="0" cy="24546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F91C38-9B85-4ACD-D0DB-632BDAA4D5CF}"/>
              </a:ext>
            </a:extLst>
          </p:cNvPr>
          <p:cNvCxnSpPr>
            <a:cxnSpLocks/>
          </p:cNvCxnSpPr>
          <p:nvPr/>
        </p:nvCxnSpPr>
        <p:spPr>
          <a:xfrm flipH="1">
            <a:off x="3526308" y="2782180"/>
            <a:ext cx="811109" cy="7998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F010452-CBF7-3230-2E54-65DCD63181BF}"/>
              </a:ext>
            </a:extLst>
          </p:cNvPr>
          <p:cNvCxnSpPr>
            <a:cxnSpLocks/>
          </p:cNvCxnSpPr>
          <p:nvPr/>
        </p:nvCxnSpPr>
        <p:spPr>
          <a:xfrm flipH="1">
            <a:off x="5405992" y="2282463"/>
            <a:ext cx="2350297" cy="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3111405-3F41-AA40-56C8-47B55BB30846}"/>
              </a:ext>
            </a:extLst>
          </p:cNvPr>
          <p:cNvGrpSpPr/>
          <p:nvPr/>
        </p:nvGrpSpPr>
        <p:grpSpPr>
          <a:xfrm>
            <a:off x="4638048" y="2432899"/>
            <a:ext cx="3158482" cy="1115817"/>
            <a:chOff x="4638048" y="2432899"/>
            <a:chExt cx="3158482" cy="111581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CD7F0F-4D52-E60C-1070-6BE2B8F324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60951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F5DA06-16E5-1AB2-69EA-01C72101F3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89325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6E6474-41D9-D853-78AD-7FA28A5257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7607" y="3369816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DE738F7-5B97-6596-5DCE-1F7C903DB06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0680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7703619-9CF9-7CB5-D423-ED0902F3D3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4854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9A68DF6-83D3-10FD-B6BC-A327553D25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5012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13F390C-28AA-97EC-F108-AD3C0F0BC7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77274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88B8DD-CF91-5102-9338-CB5F5C891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26" y="3197949"/>
              <a:ext cx="2393081" cy="9731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2F9A0A-9A6C-1A98-AFE5-8E07DD9C0CBC}"/>
                </a:ext>
              </a:extLst>
            </p:cNvPr>
            <p:cNvGrpSpPr/>
            <p:nvPr/>
          </p:nvGrpSpPr>
          <p:grpSpPr>
            <a:xfrm>
              <a:off x="5400464" y="2435943"/>
              <a:ext cx="2396066" cy="350767"/>
              <a:chOff x="4801541" y="3350349"/>
              <a:chExt cx="2396066" cy="350767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CD52903-118A-6BD6-A233-C58F959975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3351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4C82200-B35F-9F17-A44C-08BD8BA56C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41725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29A1ECC-9D9E-932F-958B-C24B7373B5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0007" y="3522216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CC9ADE13-BC9E-113C-8FAC-6599AEA55A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43080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5A6112D-9B4C-7271-5760-538DF11C61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67254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50E5F58-FD8D-60C7-2AFA-87509CBFF82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7412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B51CEE5-DC65-202C-585D-791D8BB330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29674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8109AE9-6C5B-5B9D-BC46-D9E9A5E5C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4526" y="3350349"/>
                <a:ext cx="2393081" cy="973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51809CF-CEF5-7B86-6B6A-AF5F09E4FDC1}"/>
                </a:ext>
              </a:extLst>
            </p:cNvPr>
            <p:cNvCxnSpPr/>
            <p:nvPr/>
          </p:nvCxnSpPr>
          <p:spPr>
            <a:xfrm flipH="1">
              <a:off x="7030707" y="2432899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EF9620-3E91-C983-AB92-0FD382BC4CA8}"/>
                </a:ext>
              </a:extLst>
            </p:cNvPr>
            <p:cNvCxnSpPr/>
            <p:nvPr/>
          </p:nvCxnSpPr>
          <p:spPr>
            <a:xfrm flipH="1">
              <a:off x="4638048" y="2446382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14C2D57-0F5E-C9F2-4523-570CF0A3DBD5}"/>
              </a:ext>
            </a:extLst>
          </p:cNvPr>
          <p:cNvCxnSpPr/>
          <p:nvPr/>
        </p:nvCxnSpPr>
        <p:spPr>
          <a:xfrm>
            <a:off x="6145130" y="4627353"/>
            <a:ext cx="0" cy="3636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965FC6EA-33E9-0774-7545-7AA372CD862D}"/>
                  </a:ext>
                </a:extLst>
              </p:cNvPr>
              <p:cNvSpPr txBox="1"/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FCD5F845-1CA2-B2EC-BCB8-C70B14F9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055" y="4658466"/>
                <a:ext cx="5101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7AEE348-AD2F-BE36-5483-58389864D98C}"/>
                  </a:ext>
                </a:extLst>
              </p:cNvPr>
              <p:cNvSpPr txBox="1"/>
              <p:nvPr/>
            </p:nvSpPr>
            <p:spPr>
              <a:xfrm>
                <a:off x="5359809" y="2612307"/>
                <a:ext cx="1722186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1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b="0" i="1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004BB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4B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7AEE348-AD2F-BE36-5483-58389864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809" y="2612307"/>
                <a:ext cx="1722186" cy="516745"/>
              </a:xfrm>
              <a:prstGeom prst="rect">
                <a:avLst/>
              </a:prstGeom>
              <a:blipFill>
                <a:blip r:embed="rId7"/>
                <a:stretch>
                  <a:fillRect t="-2381" r="-73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4408090-7FF5-62E0-4A42-777B3F60DD77}"/>
              </a:ext>
            </a:extLst>
          </p:cNvPr>
          <p:cNvCxnSpPr>
            <a:cxnSpLocks/>
          </p:cNvCxnSpPr>
          <p:nvPr/>
        </p:nvCxnSpPr>
        <p:spPr>
          <a:xfrm>
            <a:off x="1792224" y="1982259"/>
            <a:ext cx="7305477" cy="433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9230A8-E027-8B9D-B211-795AB2950FA1}"/>
              </a:ext>
            </a:extLst>
          </p:cNvPr>
          <p:cNvCxnSpPr>
            <a:cxnSpLocks/>
          </p:cNvCxnSpPr>
          <p:nvPr/>
        </p:nvCxnSpPr>
        <p:spPr>
          <a:xfrm flipH="1">
            <a:off x="2637351" y="2002638"/>
            <a:ext cx="8732" cy="24418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A8D7521-CC2E-8EC6-28BA-047958CCAD32}"/>
              </a:ext>
            </a:extLst>
          </p:cNvPr>
          <p:cNvCxnSpPr>
            <a:cxnSpLocks/>
          </p:cNvCxnSpPr>
          <p:nvPr/>
        </p:nvCxnSpPr>
        <p:spPr>
          <a:xfrm>
            <a:off x="2642814" y="1516563"/>
            <a:ext cx="0" cy="454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1B1E86C-D84C-109F-016F-2C7847686CD4}"/>
                  </a:ext>
                </a:extLst>
              </p:cNvPr>
              <p:cNvSpPr txBox="1"/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63AB4E8-A01A-689C-5746-358A8EE3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93" y="1586774"/>
                <a:ext cx="410472" cy="235834"/>
              </a:xfrm>
              <a:prstGeom prst="rect">
                <a:avLst/>
              </a:prstGeom>
              <a:blipFill>
                <a:blip r:embed="rId8"/>
                <a:stretch>
                  <a:fillRect l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12CBB9A-9CAC-B560-DC0D-23ECF51D1D5F}"/>
                  </a:ext>
                </a:extLst>
              </p:cNvPr>
              <p:cNvSpPr txBox="1"/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B8373D2-6B18-3C24-C97D-74DB6CC0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1" y="2990309"/>
                <a:ext cx="758700" cy="232949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>
            <a:extLst>
              <a:ext uri="{FF2B5EF4-FFF2-40B4-BE49-F238E27FC236}">
                <a16:creationId xmlns:a16="http://schemas.microsoft.com/office/drawing/2014/main" id="{26D25E53-F38A-88FF-5C7B-3D1AEE098843}"/>
              </a:ext>
            </a:extLst>
          </p:cNvPr>
          <p:cNvSpPr txBox="1"/>
          <p:nvPr/>
        </p:nvSpPr>
        <p:spPr>
          <a:xfrm>
            <a:off x="5223045" y="3884616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DD4C8CA7-BED4-802F-3DDE-F59AC376DCA1}"/>
              </a:ext>
            </a:extLst>
          </p:cNvPr>
          <p:cNvSpPr>
            <a:spLocks noChangeAspect="1"/>
          </p:cNvSpPr>
          <p:nvPr/>
        </p:nvSpPr>
        <p:spPr>
          <a:xfrm>
            <a:off x="6065247" y="4399598"/>
            <a:ext cx="91440" cy="9144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80DC7-761A-220F-05BC-B63A6B1F2780}"/>
              </a:ext>
            </a:extLst>
          </p:cNvPr>
          <p:cNvSpPr txBox="1"/>
          <p:nvPr/>
        </p:nvSpPr>
        <p:spPr>
          <a:xfrm>
            <a:off x="5708158" y="4122796"/>
            <a:ext cx="813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6DC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  <a:endParaRPr lang="en-US" dirty="0">
              <a:solidFill>
                <a:srgbClr val="96DC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27A1E1C1-28FB-60BE-164D-99740E923786}"/>
              </a:ext>
            </a:extLst>
          </p:cNvPr>
          <p:cNvCxnSpPr>
            <a:cxnSpLocks/>
          </p:cNvCxnSpPr>
          <p:nvPr/>
        </p:nvCxnSpPr>
        <p:spPr>
          <a:xfrm flipH="1">
            <a:off x="2270042" y="4437523"/>
            <a:ext cx="3819880" cy="0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31CAA0E0-6498-0F0C-7504-785B7CE66B97}"/>
                  </a:ext>
                </a:extLst>
              </p:cNvPr>
              <p:cNvSpPr txBox="1"/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82107B8-8852-9385-A172-60FFCD8C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55" y="2958116"/>
                <a:ext cx="330891" cy="215444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74DE6CE3-3155-3273-7516-B2810561A15B}"/>
                  </a:ext>
                </a:extLst>
              </p:cNvPr>
              <p:cNvSpPr txBox="1"/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86C123FD-AB42-B6D0-7597-84C16DE3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61" y="4587437"/>
                <a:ext cx="330891" cy="21544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6603ED7-BFE3-6AE3-3FF8-03059197EC43}"/>
                  </a:ext>
                </a:extLst>
              </p:cNvPr>
              <p:cNvSpPr txBox="1"/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19FBAB5-C53B-B565-62AD-30BA8AE9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84" y="2908951"/>
                <a:ext cx="330891" cy="215444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ABC9A0-9F0B-8E1F-6D18-A8F810372090}"/>
                  </a:ext>
                </a:extLst>
              </p:cNvPr>
              <p:cNvSpPr txBox="1"/>
              <p:nvPr/>
            </p:nvSpPr>
            <p:spPr>
              <a:xfrm>
                <a:off x="6383660" y="2036265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40ABC9A0-9F0B-8E1F-6D18-A8F81037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660" y="2036265"/>
                <a:ext cx="330891" cy="215444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905D6D8-DD54-201A-EAD5-A55A91DEA673}"/>
                  </a:ext>
                </a:extLst>
              </p:cNvPr>
              <p:cNvSpPr txBox="1"/>
              <p:nvPr/>
            </p:nvSpPr>
            <p:spPr>
              <a:xfrm>
                <a:off x="7436579" y="4084124"/>
                <a:ext cx="4915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4B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905D6D8-DD54-201A-EAD5-A55A91DE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79" y="4084124"/>
                <a:ext cx="491545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757B017-E21C-1E12-1F73-549B40C2DC01}"/>
              </a:ext>
            </a:extLst>
          </p:cNvPr>
          <p:cNvCxnSpPr>
            <a:cxnSpLocks/>
          </p:cNvCxnSpPr>
          <p:nvPr/>
        </p:nvCxnSpPr>
        <p:spPr>
          <a:xfrm flipH="1">
            <a:off x="4368495" y="2795017"/>
            <a:ext cx="411485" cy="3744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0651482-A0F0-E1A2-906D-DC2EBCC54CD0}"/>
              </a:ext>
            </a:extLst>
          </p:cNvPr>
          <p:cNvCxnSpPr>
            <a:cxnSpLocks/>
          </p:cNvCxnSpPr>
          <p:nvPr/>
        </p:nvCxnSpPr>
        <p:spPr>
          <a:xfrm flipH="1">
            <a:off x="4319938" y="2778263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4436C15-492E-A7E7-BF79-A3871F4F88FB}"/>
              </a:ext>
            </a:extLst>
          </p:cNvPr>
          <p:cNvCxnSpPr>
            <a:cxnSpLocks/>
          </p:cNvCxnSpPr>
          <p:nvPr/>
        </p:nvCxnSpPr>
        <p:spPr>
          <a:xfrm flipH="1">
            <a:off x="3522188" y="3552424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E5025DA-D858-A460-6F5E-07B940F7096C}"/>
              </a:ext>
            </a:extLst>
          </p:cNvPr>
          <p:cNvCxnSpPr>
            <a:cxnSpLocks/>
          </p:cNvCxnSpPr>
          <p:nvPr/>
        </p:nvCxnSpPr>
        <p:spPr>
          <a:xfrm flipH="1">
            <a:off x="4398632" y="3147784"/>
            <a:ext cx="653526" cy="7596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181D9FD8-6917-9162-102D-70FF677C1D03}"/>
                  </a:ext>
                </a:extLst>
              </p:cNvPr>
              <p:cNvSpPr txBox="1"/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5CA7E6F-E08F-44D7-0AF6-1F9AE0B2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35" y="2832215"/>
                <a:ext cx="330891" cy="215444"/>
              </a:xfrm>
              <a:prstGeom prst="rect">
                <a:avLst/>
              </a:prstGeom>
              <a:blipFill>
                <a:blip r:embed="rId15"/>
                <a:stretch>
                  <a:fillRect l="-11111" r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AD7FF0C-4870-0FF2-B930-3CE2054CC8FF}"/>
              </a:ext>
            </a:extLst>
          </p:cNvPr>
          <p:cNvCxnSpPr>
            <a:cxnSpLocks/>
          </p:cNvCxnSpPr>
          <p:nvPr/>
        </p:nvCxnSpPr>
        <p:spPr>
          <a:xfrm flipH="1">
            <a:off x="3503723" y="6018452"/>
            <a:ext cx="1148403" cy="18275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57DB81D-6A24-4F0B-7A0D-C7030277CAD1}"/>
              </a:ext>
            </a:extLst>
          </p:cNvPr>
          <p:cNvCxnSpPr>
            <a:cxnSpLocks/>
          </p:cNvCxnSpPr>
          <p:nvPr/>
        </p:nvCxnSpPr>
        <p:spPr>
          <a:xfrm flipV="1">
            <a:off x="5392852" y="2182099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8B4680-293F-298F-04B3-1A6E0D8FF2F5}"/>
              </a:ext>
            </a:extLst>
          </p:cNvPr>
          <p:cNvCxnSpPr>
            <a:cxnSpLocks/>
          </p:cNvCxnSpPr>
          <p:nvPr/>
        </p:nvCxnSpPr>
        <p:spPr>
          <a:xfrm flipV="1">
            <a:off x="7774910" y="2140038"/>
            <a:ext cx="10086" cy="574879"/>
          </a:xfrm>
          <a:prstGeom prst="line">
            <a:avLst/>
          </a:prstGeom>
          <a:ln w="63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0421AA2-A977-F2EA-272C-D7099574E1CC}"/>
                  </a:ext>
                </a:extLst>
              </p:cNvPr>
              <p:cNvSpPr txBox="1"/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1400" b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96DCF8"/>
                              </a:solidFill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  <m:r>
                        <a:rPr lang="en-US" sz="1400" i="1">
                          <a:solidFill>
                            <a:srgbClr val="96DCF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96DC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A6293DA-23BC-6CBE-084B-3A66316E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28" y="4467413"/>
                <a:ext cx="1722186" cy="235834"/>
              </a:xfrm>
              <a:prstGeom prst="rect">
                <a:avLst/>
              </a:prstGeom>
              <a:blipFill>
                <a:blip r:embed="rId16"/>
                <a:stretch>
                  <a:fillRect l="-1471" r="-22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282">
            <a:extLst>
              <a:ext uri="{FF2B5EF4-FFF2-40B4-BE49-F238E27FC236}">
                <a16:creationId xmlns:a16="http://schemas.microsoft.com/office/drawing/2014/main" id="{CA03E640-7F11-BD13-8094-A6400DB9D497}"/>
              </a:ext>
            </a:extLst>
          </p:cNvPr>
          <p:cNvSpPr txBox="1"/>
          <p:nvPr/>
        </p:nvSpPr>
        <p:spPr>
          <a:xfrm>
            <a:off x="667480" y="5098329"/>
            <a:ext cx="85311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0A6F795C-799E-6B0C-1F06-7580DD64C4EE}"/>
                  </a:ext>
                </a:extLst>
              </p:cNvPr>
              <p:cNvSpPr txBox="1"/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Bottom surface</a:t>
                </a:r>
                <a:b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2267237-500C-BF34-DE16-6B77F874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3" y="6170220"/>
                <a:ext cx="973343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Box 284">
            <a:extLst>
              <a:ext uri="{FF2B5EF4-FFF2-40B4-BE49-F238E27FC236}">
                <a16:creationId xmlns:a16="http://schemas.microsoft.com/office/drawing/2014/main" id="{352B8D51-0FC7-7B66-F5D6-BA1AB8EE888E}"/>
              </a:ext>
            </a:extLst>
          </p:cNvPr>
          <p:cNvSpPr txBox="1"/>
          <p:nvPr/>
        </p:nvSpPr>
        <p:spPr>
          <a:xfrm rot="5400000">
            <a:off x="1338165" y="5568469"/>
            <a:ext cx="87395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surface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51915A55-67AF-DDF5-BB7B-E811B976A76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8407" y="6051429"/>
            <a:ext cx="0" cy="328640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F5E41DB-E569-FA27-83D3-D913C996B13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043871" y="6374546"/>
            <a:ext cx="360833" cy="3272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3AEDAE7-4273-228C-ABD4-3C15EF0C8EA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840597" y="6374546"/>
            <a:ext cx="209624" cy="228883"/>
          </a:xfrm>
          <a:prstGeom prst="straightConnector1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2FE5AEB-3B27-F6D9-6401-A22C13A96B37}"/>
                  </a:ext>
                </a:extLst>
              </p:cNvPr>
              <p:cNvSpPr txBox="1"/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C2C1C249-0F9F-0E21-10C0-6BB022B6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75" y="5859093"/>
                <a:ext cx="330891" cy="21544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BA3AFD30-CAE7-6252-EA1C-6D1098BBA8A1}"/>
                  </a:ext>
                </a:extLst>
              </p:cNvPr>
              <p:cNvSpPr txBox="1"/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06D8504-46E9-BF5F-D4B2-FFDE7B8E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36" y="6243459"/>
                <a:ext cx="330891" cy="21544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F321B8D8-86C8-931D-B572-49F72BFEA9EA}"/>
                  </a:ext>
                </a:extLst>
              </p:cNvPr>
              <p:cNvSpPr txBox="1"/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25F46F-96C8-D773-6FC7-935D1767A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54" y="6527908"/>
                <a:ext cx="330891" cy="215444"/>
              </a:xfrm>
              <a:prstGeom prst="rect">
                <a:avLst/>
              </a:prstGeom>
              <a:blipFill>
                <a:blip r:embed="rId20"/>
                <a:stretch>
                  <a:fillRect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78845CE-AD0E-6A9B-F233-B13489896F40}"/>
                  </a:ext>
                </a:extLst>
              </p:cNvPr>
              <p:cNvSpPr txBox="1"/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ABEB20B-AA15-6655-3AA7-79FECF8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7965" y="5535682"/>
                <a:ext cx="805029" cy="412292"/>
              </a:xfrm>
              <a:prstGeom prst="rect">
                <a:avLst/>
              </a:prstGeom>
              <a:blipFill>
                <a:blip r:embed="rId21"/>
                <a:stretch>
                  <a:fillRect r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Cube 304">
            <a:extLst>
              <a:ext uri="{FF2B5EF4-FFF2-40B4-BE49-F238E27FC236}">
                <a16:creationId xmlns:a16="http://schemas.microsoft.com/office/drawing/2014/main" id="{4034CC2C-FD21-428D-38F6-D058AE39135D}"/>
              </a:ext>
            </a:extLst>
          </p:cNvPr>
          <p:cNvSpPr>
            <a:spLocks noChangeAspect="1"/>
          </p:cNvSpPr>
          <p:nvPr/>
        </p:nvSpPr>
        <p:spPr>
          <a:xfrm>
            <a:off x="571754" y="5151960"/>
            <a:ext cx="1024258" cy="1051684"/>
          </a:xfrm>
          <a:prstGeom prst="cube">
            <a:avLst>
              <a:gd name="adj" fmla="val 24232"/>
            </a:avLst>
          </a:prstGeom>
          <a:blipFill dpi="0" rotWithShape="1">
            <a:blip r:embed="rId5">
              <a:alphaModFix amt="61061"/>
            </a:blip>
            <a:srcRect/>
            <a:tile tx="0" ty="0" sx="100000" sy="100000" flip="none" algn="tl"/>
          </a:blip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CC8DEC2-D4DB-EC8C-8A8D-16C6B26813F9}"/>
              </a:ext>
            </a:extLst>
          </p:cNvPr>
          <p:cNvSpPr txBox="1"/>
          <p:nvPr/>
        </p:nvSpPr>
        <p:spPr>
          <a:xfrm>
            <a:off x="532287" y="5705132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8CFFDB-FE7A-0A33-B4A5-10B7CDA21EC5}"/>
                  </a:ext>
                </a:extLst>
              </p:cNvPr>
              <p:cNvSpPr txBox="1"/>
              <p:nvPr/>
            </p:nvSpPr>
            <p:spPr>
              <a:xfrm>
                <a:off x="769301" y="4731643"/>
                <a:ext cx="854721" cy="566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surface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algn="ctr"/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8CFFDB-FE7A-0A33-B4A5-10B7CDA21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1" y="4731643"/>
                <a:ext cx="854721" cy="5661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EDC4212-617F-1D41-2D70-577464FAFD1D}"/>
              </a:ext>
            </a:extLst>
          </p:cNvPr>
          <p:cNvGrpSpPr/>
          <p:nvPr/>
        </p:nvGrpSpPr>
        <p:grpSpPr>
          <a:xfrm rot="5400000" flipH="1">
            <a:off x="6021996" y="3822330"/>
            <a:ext cx="3158482" cy="1115817"/>
            <a:chOff x="4638048" y="2432899"/>
            <a:chExt cx="3158482" cy="111581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90DC4B1-1293-4FE2-17E7-A9677C6308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60951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092C4-4358-186F-0076-4F949B8E10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89325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C1D3F4-2B92-B97B-6AE5-D940CBF155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7607" y="3369816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351BF6-6BA7-89FF-E48E-0AAC6EFF52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0680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A2BBEA-7DA2-42DC-50AC-0644DCB285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14854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C74F44-C8F8-38B4-6FF4-459E7C42FC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885012" y="3376849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7EBFCF-5E1B-9818-2B3A-6AA308665A0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77274" y="3370833"/>
              <a:ext cx="343734" cy="0"/>
            </a:xfrm>
            <a:prstGeom prst="line">
              <a:avLst/>
            </a:prstGeom>
            <a:ln w="19050" cap="flat" cmpd="sng" algn="ctr">
              <a:solidFill>
                <a:srgbClr val="004BB8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7882BD-EB68-EB51-ACD9-6697B0F77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26" y="3197949"/>
              <a:ext cx="2393081" cy="9731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EC0141-625A-7512-787B-5F6DC20A534D}"/>
                </a:ext>
              </a:extLst>
            </p:cNvPr>
            <p:cNvGrpSpPr/>
            <p:nvPr/>
          </p:nvGrpSpPr>
          <p:grpSpPr>
            <a:xfrm>
              <a:off x="5400464" y="2435943"/>
              <a:ext cx="2396066" cy="350767"/>
              <a:chOff x="4801541" y="3350349"/>
              <a:chExt cx="2396066" cy="350767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C5BCCBF-6BD7-7BAB-CC08-0414E3E430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3351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8B21F2C-EF9C-7C3B-399F-1DB03DC509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41725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3BC4564-E9E0-5433-6AAC-1964880CF7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50007" y="3522216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C1CA028-6CEE-161F-6C46-94DF5CC8FD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43080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4BBE083-021D-7FD6-E04E-3F5E356F9B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67254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D81720F-7539-891F-2DE6-1101966787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37412" y="3529249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A33F1F7-B793-9E82-61C7-806A416438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29674" y="3523233"/>
                <a:ext cx="343734" cy="0"/>
              </a:xfrm>
              <a:prstGeom prst="line">
                <a:avLst/>
              </a:prstGeom>
              <a:ln w="19050" cap="flat" cmpd="sng" algn="ctr">
                <a:solidFill>
                  <a:srgbClr val="004BB8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F0E76F-074A-C00C-8B97-48191423B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04526" y="3350349"/>
                <a:ext cx="2393081" cy="9731"/>
              </a:xfrm>
              <a:prstGeom prst="line">
                <a:avLst/>
              </a:prstGeom>
              <a:ln>
                <a:solidFill>
                  <a:srgbClr val="004BB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9681BC-486B-AD9A-DF0D-B1294E0AE9F4}"/>
                </a:ext>
              </a:extLst>
            </p:cNvPr>
            <p:cNvCxnSpPr/>
            <p:nvPr/>
          </p:nvCxnSpPr>
          <p:spPr>
            <a:xfrm flipH="1">
              <a:off x="7030707" y="2432899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9635D9-3E6C-174C-D982-28584ABC2268}"/>
                </a:ext>
              </a:extLst>
            </p:cNvPr>
            <p:cNvCxnSpPr/>
            <p:nvPr/>
          </p:nvCxnSpPr>
          <p:spPr>
            <a:xfrm flipH="1">
              <a:off x="4638048" y="2446382"/>
              <a:ext cx="765823" cy="76662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243DDC-9A3A-01AB-C11B-BCA58110BEE2}"/>
              </a:ext>
            </a:extLst>
          </p:cNvPr>
          <p:cNvCxnSpPr>
            <a:cxnSpLocks/>
          </p:cNvCxnSpPr>
          <p:nvPr/>
        </p:nvCxnSpPr>
        <p:spPr>
          <a:xfrm flipV="1">
            <a:off x="6777675" y="6027239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4DE8C01-992F-9B7B-B630-DC7B3E218C50}"/>
              </a:ext>
            </a:extLst>
          </p:cNvPr>
          <p:cNvCxnSpPr>
            <a:cxnSpLocks/>
          </p:cNvCxnSpPr>
          <p:nvPr/>
        </p:nvCxnSpPr>
        <p:spPr>
          <a:xfrm flipV="1">
            <a:off x="4385546" y="6027239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010078-273D-049B-85E1-4BE4039FED52}"/>
              </a:ext>
            </a:extLst>
          </p:cNvPr>
          <p:cNvCxnSpPr>
            <a:cxnSpLocks/>
          </p:cNvCxnSpPr>
          <p:nvPr/>
        </p:nvCxnSpPr>
        <p:spPr>
          <a:xfrm flipV="1">
            <a:off x="6777675" y="3563447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C7DD24-9612-8109-7756-ECCD1C99958F}"/>
              </a:ext>
            </a:extLst>
          </p:cNvPr>
          <p:cNvCxnSpPr>
            <a:cxnSpLocks/>
          </p:cNvCxnSpPr>
          <p:nvPr/>
        </p:nvCxnSpPr>
        <p:spPr>
          <a:xfrm flipV="1">
            <a:off x="4385546" y="3563447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B87153F-3A78-E73C-8CBC-AEEDE6AF000A}"/>
              </a:ext>
            </a:extLst>
          </p:cNvPr>
          <p:cNvGrpSpPr/>
          <p:nvPr/>
        </p:nvGrpSpPr>
        <p:grpSpPr>
          <a:xfrm>
            <a:off x="4389107" y="3829949"/>
            <a:ext cx="2393140" cy="2466778"/>
            <a:chOff x="4389107" y="3829949"/>
            <a:chExt cx="2393140" cy="246677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EA7256-69EF-C45D-BB4D-78C6B38D2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1297" y="6293741"/>
              <a:ext cx="2390950" cy="2986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D215A9-D9BF-922F-FC47-D12D4D5B3A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1297" y="3829949"/>
              <a:ext cx="2390950" cy="2986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0BFC50-6FE8-DE8A-63E9-436102E4883B}"/>
                </a:ext>
              </a:extLst>
            </p:cNvPr>
            <p:cNvCxnSpPr>
              <a:cxnSpLocks/>
            </p:cNvCxnSpPr>
            <p:nvPr/>
          </p:nvCxnSpPr>
          <p:spPr>
            <a:xfrm>
              <a:off x="6774124" y="3829949"/>
              <a:ext cx="0" cy="246379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2850DCE-4652-5CA5-FAD7-772A7818676A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07" y="3829949"/>
              <a:ext cx="0" cy="2463792"/>
            </a:xfrm>
            <a:prstGeom prst="line">
              <a:avLst/>
            </a:prstGeom>
            <a:ln>
              <a:solidFill>
                <a:srgbClr val="004BB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8DE1547-7CAC-D2AF-0027-643D3D5AA013}"/>
              </a:ext>
            </a:extLst>
          </p:cNvPr>
          <p:cNvCxnSpPr>
            <a:cxnSpLocks/>
          </p:cNvCxnSpPr>
          <p:nvPr/>
        </p:nvCxnSpPr>
        <p:spPr>
          <a:xfrm flipV="1">
            <a:off x="6774123" y="5537938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6D1BAD6-F4D6-9054-B565-38171684C17F}"/>
              </a:ext>
            </a:extLst>
          </p:cNvPr>
          <p:cNvCxnSpPr>
            <a:cxnSpLocks/>
          </p:cNvCxnSpPr>
          <p:nvPr/>
        </p:nvCxnSpPr>
        <p:spPr>
          <a:xfrm flipV="1">
            <a:off x="6774123" y="5109852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3038394-4AF9-9301-F5CF-A56FEEC55DDD}"/>
              </a:ext>
            </a:extLst>
          </p:cNvPr>
          <p:cNvCxnSpPr>
            <a:cxnSpLocks/>
          </p:cNvCxnSpPr>
          <p:nvPr/>
        </p:nvCxnSpPr>
        <p:spPr>
          <a:xfrm flipV="1">
            <a:off x="6769919" y="4736776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9423A34-1A1C-6180-1B0A-1EB0B77BD385}"/>
              </a:ext>
            </a:extLst>
          </p:cNvPr>
          <p:cNvCxnSpPr>
            <a:cxnSpLocks/>
          </p:cNvCxnSpPr>
          <p:nvPr/>
        </p:nvCxnSpPr>
        <p:spPr>
          <a:xfrm flipV="1">
            <a:off x="6781879" y="4309144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1A62EF0-5268-7A25-68DC-25BA4AA59834}"/>
              </a:ext>
            </a:extLst>
          </p:cNvPr>
          <p:cNvCxnSpPr>
            <a:cxnSpLocks/>
          </p:cNvCxnSpPr>
          <p:nvPr/>
        </p:nvCxnSpPr>
        <p:spPr>
          <a:xfrm flipV="1">
            <a:off x="6777675" y="3936068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EBA075-DA6D-31D3-20C4-EC5A8DB94780}"/>
              </a:ext>
            </a:extLst>
          </p:cNvPr>
          <p:cNvCxnSpPr>
            <a:cxnSpLocks/>
          </p:cNvCxnSpPr>
          <p:nvPr/>
        </p:nvCxnSpPr>
        <p:spPr>
          <a:xfrm flipV="1">
            <a:off x="4385031" y="5536621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B1410EA-FD8D-3D86-4097-F95BB977020A}"/>
              </a:ext>
            </a:extLst>
          </p:cNvPr>
          <p:cNvCxnSpPr>
            <a:cxnSpLocks/>
          </p:cNvCxnSpPr>
          <p:nvPr/>
        </p:nvCxnSpPr>
        <p:spPr>
          <a:xfrm flipV="1">
            <a:off x="4385031" y="5108535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74AE739-46D5-267F-7558-97CBCA1C437B}"/>
              </a:ext>
            </a:extLst>
          </p:cNvPr>
          <p:cNvCxnSpPr>
            <a:cxnSpLocks/>
          </p:cNvCxnSpPr>
          <p:nvPr/>
        </p:nvCxnSpPr>
        <p:spPr>
          <a:xfrm flipV="1">
            <a:off x="4380827" y="4735459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AFAB19-EEE0-FEB4-B471-F4FD81214F16}"/>
              </a:ext>
            </a:extLst>
          </p:cNvPr>
          <p:cNvCxnSpPr>
            <a:cxnSpLocks/>
          </p:cNvCxnSpPr>
          <p:nvPr/>
        </p:nvCxnSpPr>
        <p:spPr>
          <a:xfrm flipV="1">
            <a:off x="4392787" y="4307827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C985323-85E4-5108-0C62-4B967FE0A00F}"/>
              </a:ext>
            </a:extLst>
          </p:cNvPr>
          <p:cNvCxnSpPr>
            <a:cxnSpLocks/>
          </p:cNvCxnSpPr>
          <p:nvPr/>
        </p:nvCxnSpPr>
        <p:spPr>
          <a:xfrm flipV="1">
            <a:off x="4388583" y="3934751"/>
            <a:ext cx="258020" cy="269488"/>
          </a:xfrm>
          <a:prstGeom prst="line">
            <a:avLst/>
          </a:prstGeom>
          <a:ln w="19050" cap="flat" cmpd="sng" algn="ctr">
            <a:solidFill>
              <a:srgbClr val="004BB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3645ABC-1013-24F5-C5A5-549A012418D7}"/>
                  </a:ext>
                </a:extLst>
              </p:cNvPr>
              <p:cNvSpPr txBox="1"/>
              <p:nvPr/>
            </p:nvSpPr>
            <p:spPr>
              <a:xfrm>
                <a:off x="5289080" y="6295045"/>
                <a:ext cx="595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4BB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4BB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3645ABC-1013-24F5-C5A5-549A0124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80" y="6295045"/>
                <a:ext cx="595384" cy="276999"/>
              </a:xfrm>
              <a:prstGeom prst="rect">
                <a:avLst/>
              </a:prstGeom>
              <a:blipFill>
                <a:blip r:embed="rId2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127</Words>
  <Application>Microsoft Macintosh PowerPoint</Application>
  <PresentationFormat>Widescreen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Mollaali</dc:creator>
  <cp:lastModifiedBy>Mostafa Mollaali</cp:lastModifiedBy>
  <cp:revision>18</cp:revision>
  <dcterms:created xsi:type="dcterms:W3CDTF">2025-04-28T07:41:59Z</dcterms:created>
  <dcterms:modified xsi:type="dcterms:W3CDTF">2025-10-15T11:44:30Z</dcterms:modified>
</cp:coreProperties>
</file>