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CF8"/>
    <a:srgbClr val="004BB8"/>
    <a:srgbClr val="00A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6"/>
    <p:restoredTop sz="94645"/>
  </p:normalViewPr>
  <p:slideViewPr>
    <p:cSldViewPr snapToGrid="0">
      <p:cViewPr>
        <p:scale>
          <a:sx n="110" d="100"/>
          <a:sy n="110" d="100"/>
        </p:scale>
        <p:origin x="6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B433-5E90-3A43-8A88-399DA5EBCE5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EFD07-853A-654B-A2BC-815F0CA1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105B7-7A8E-15CD-2B38-E15EA1BB5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92277-F8FF-A86B-51EF-C2416C9D4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279D4-7DA1-57CA-9F4A-284882937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D98B2-D4D2-2C25-6CA5-6627D0E04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FD07-853A-654B-A2BC-815F0CA18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AC40-E0C2-465A-F0A0-1E8BDFBA8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8F64-5B04-8C2D-77B1-9C54983E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5A73-724A-90B7-F56B-3877B83A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D194-EB6D-6149-8976-66E71C40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7C45-8BAA-9E56-CD7C-628FEE57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627C-C6D3-468F-3BF5-79B6B854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A8FF4-08AF-E1C5-6A4F-FDF76EC44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4C1C-8EE2-A898-7EC1-4DFFE5AA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0B7D-8070-C9AE-7BB3-6257D7C2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835E-4E4C-EB41-C1CD-46E3CA7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F54FC-CDF4-E4FE-0DE1-54C978630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8D20E-CA74-C188-26B2-2198E5DC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558B-393F-B6E0-87F0-DD5FBD6A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CFC3-7882-4C45-6305-FD14A11E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E6D8-CF84-9A12-D04F-6F33C084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6112-E94B-49C5-70AF-3E7CE176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13DC-4C6E-DD1B-A177-920EF797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0B61-10D2-C7B4-C660-1EF4F1B1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FA5C-99BE-2616-F8C5-6936A716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8C135-42C3-27DE-A98E-12E4C7ED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8881-6E03-93F1-FF74-F757C936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13675-4746-1A1D-46C6-DB2522753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6F0B-FFC5-4F73-9156-DB3392B8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42B4-7797-D672-7097-2E3E8127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1A68-6559-E691-759C-1AF15A28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9105-97C6-B807-62DE-1D4D9A57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F840-2058-C9A8-E5C6-FE3C68545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A3E10-A79E-D3B2-3160-771603716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E3BCD-0064-4258-4630-A636E4B5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73CF8-5985-6EFA-5A03-4B73C477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087F-9E15-2E80-F56E-6F92EED2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C53C-91F9-6580-E2FD-0FECE279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9FFF8-79FD-6DA6-3FE4-0CD0D4DB8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5E6CE-AA9F-6372-EB81-2B1C9FE8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C2E0E-D832-9B4B-2254-0E0F71CF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14D56-0EEB-AD64-4216-95E1CF0A6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380CA-01F3-5179-C267-ACF87F1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A9D53-5FCF-1205-0BE6-38D8076F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C08C2-BAB2-7ACB-4A8D-D79831D6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9513-544B-BB15-0462-075125C3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85E33-782E-E941-AEF0-E61F415E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AF54C-E7E7-AB4D-B8EF-8FBC4583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6DE50-01A5-6A76-F88D-498E9507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0F85D-88EF-594A-A727-B80871DD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54BAC-8BE8-23A4-7105-E0D34878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70ABE-CAAA-56B9-45DA-480B884A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3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499A-4683-B8A2-045E-3D66087E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7E7B-AF3D-0507-B33D-24F17464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D7472-9DA4-723F-FF4B-9344B866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BCAA4-EAD7-A5E7-F411-D01AE9CD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DF69E-7748-60C1-E6E3-174BB58B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5C1C-EEB2-AB79-0CA5-C0ADBB2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D9D5-4EC5-92DC-3212-0CA89123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3A4DA-9E4C-B927-A5DA-17C9DEFF5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109E7-8B5C-E3CD-F5DC-17385EBF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1B146-51EF-5BC1-1C35-551A3F23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9911-1061-70B6-E11F-FBE88F0F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54876-3714-6962-C404-B52FFCC5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195DD-CD18-3874-D144-BDC7DC67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45F25-C429-14EF-AB9B-B9B04BB6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9DE9-CD9F-E600-2EB4-E2624D8D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14743-B42E-C74E-B1FD-FD2197F30C3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2F95-8322-83B3-A59A-DFFD05F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AE2A-D62A-191E-D11E-8C790E716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FCE41-27B5-AE23-B306-C479EEB0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be 41">
            <a:extLst>
              <a:ext uri="{FF2B5EF4-FFF2-40B4-BE49-F238E27FC236}">
                <a16:creationId xmlns:a16="http://schemas.microsoft.com/office/drawing/2014/main" id="{64CF30B0-8561-4B58-B598-B5B0B2C3DC20}"/>
              </a:ext>
            </a:extLst>
          </p:cNvPr>
          <p:cNvSpPr/>
          <p:nvPr/>
        </p:nvSpPr>
        <p:spPr>
          <a:xfrm>
            <a:off x="5424614" y="2771265"/>
            <a:ext cx="2370018" cy="2483337"/>
          </a:xfrm>
          <a:prstGeom prst="cub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12B24E67-D6BF-10F5-F90D-C4A28152B8B1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822266" y="4079452"/>
            <a:ext cx="777495" cy="3127793"/>
          </a:xfrm>
          <a:prstGeom prst="cube">
            <a:avLst>
              <a:gd name="adj" fmla="val 98447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EA0C4F-CC87-D1F4-43FD-959D745BC9E4}"/>
              </a:ext>
            </a:extLst>
          </p:cNvPr>
          <p:cNvCxnSpPr>
            <a:cxnSpLocks/>
          </p:cNvCxnSpPr>
          <p:nvPr/>
        </p:nvCxnSpPr>
        <p:spPr>
          <a:xfrm>
            <a:off x="1792224" y="1495717"/>
            <a:ext cx="8375177" cy="41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8EA84C-DFD2-5E28-9DB7-B75C4BBFEF2B}"/>
              </a:ext>
            </a:extLst>
          </p:cNvPr>
          <p:cNvCxnSpPr>
            <a:cxnSpLocks/>
          </p:cNvCxnSpPr>
          <p:nvPr/>
        </p:nvCxnSpPr>
        <p:spPr>
          <a:xfrm>
            <a:off x="2294869" y="1502010"/>
            <a:ext cx="0" cy="29355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6" name="Graphic 85" descr="Lightning bolt with solid fill">
            <a:extLst>
              <a:ext uri="{FF2B5EF4-FFF2-40B4-BE49-F238E27FC236}">
                <a16:creationId xmlns:a16="http://schemas.microsoft.com/office/drawing/2014/main" id="{C0484C10-0537-86CD-9681-0FA80773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7198">
            <a:off x="3717038" y="1528238"/>
            <a:ext cx="182880" cy="182880"/>
          </a:xfrm>
          <a:prstGeom prst="rect">
            <a:avLst/>
          </a:prstGeom>
        </p:spPr>
      </p:pic>
      <p:pic>
        <p:nvPicPr>
          <p:cNvPr id="87" name="Graphic 86" descr="Lightning bolt with solid fill">
            <a:extLst>
              <a:ext uri="{FF2B5EF4-FFF2-40B4-BE49-F238E27FC236}">
                <a16:creationId xmlns:a16="http://schemas.microsoft.com/office/drawing/2014/main" id="{28E6DC51-BE81-C49F-1984-A0A1F5D0B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7198">
            <a:off x="3782891" y="1528238"/>
            <a:ext cx="182880" cy="182880"/>
          </a:xfrm>
          <a:prstGeom prst="rect">
            <a:avLst/>
          </a:prstGeom>
        </p:spPr>
      </p:pic>
      <p:pic>
        <p:nvPicPr>
          <p:cNvPr id="88" name="Graphic 87" descr="Lightning bolt with solid fill">
            <a:extLst>
              <a:ext uri="{FF2B5EF4-FFF2-40B4-BE49-F238E27FC236}">
                <a16:creationId xmlns:a16="http://schemas.microsoft.com/office/drawing/2014/main" id="{AB74C94D-BC08-9A3E-0BFD-B39276EB0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7198">
            <a:off x="3845669" y="1530357"/>
            <a:ext cx="182880" cy="182880"/>
          </a:xfrm>
          <a:prstGeom prst="rect">
            <a:avLst/>
          </a:prstGeom>
        </p:spPr>
      </p:pic>
      <p:sp>
        <p:nvSpPr>
          <p:cNvPr id="32" name="Cube 31">
            <a:extLst>
              <a:ext uri="{FF2B5EF4-FFF2-40B4-BE49-F238E27FC236}">
                <a16:creationId xmlns:a16="http://schemas.microsoft.com/office/drawing/2014/main" id="{A4E13133-51C2-E424-0DB3-3B7FCCEC1BDD}"/>
              </a:ext>
            </a:extLst>
          </p:cNvPr>
          <p:cNvSpPr>
            <a:spLocks noChangeAspect="1"/>
          </p:cNvSpPr>
          <p:nvPr/>
        </p:nvSpPr>
        <p:spPr>
          <a:xfrm>
            <a:off x="4647118" y="2771275"/>
            <a:ext cx="777495" cy="3239075"/>
          </a:xfrm>
          <a:prstGeom prst="cube">
            <a:avLst>
              <a:gd name="adj" fmla="val 98447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14D92DF-AF19-B172-8FD1-4F406214D407}"/>
              </a:ext>
            </a:extLst>
          </p:cNvPr>
          <p:cNvSpPr/>
          <p:nvPr/>
        </p:nvSpPr>
        <p:spPr>
          <a:xfrm>
            <a:off x="5054056" y="3109126"/>
            <a:ext cx="2373686" cy="2507342"/>
          </a:xfrm>
          <a:prstGeom prst="cube">
            <a:avLst>
              <a:gd name="adj" fmla="val 1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6208E414-5964-D191-BE52-F14605449547}"/>
              </a:ext>
            </a:extLst>
          </p:cNvPr>
          <p:cNvSpPr/>
          <p:nvPr/>
        </p:nvSpPr>
        <p:spPr>
          <a:xfrm>
            <a:off x="4640015" y="2795017"/>
            <a:ext cx="3154617" cy="3239085"/>
          </a:xfrm>
          <a:prstGeom prst="cube">
            <a:avLst>
              <a:gd name="adj" fmla="val 24232"/>
            </a:avLst>
          </a:prstGeom>
          <a:blipFill dpi="0" rotWithShape="1">
            <a:blip r:embed="rId5">
              <a:alphaModFix amt="61061"/>
            </a:blip>
            <a:srcRect/>
            <a:tile tx="0" ty="0" sx="100000" sy="100000" flip="none" algn="tl"/>
          </a:blip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BB356DC-62D5-9B4C-5C3C-EB7EBE7E3441}"/>
              </a:ext>
            </a:extLst>
          </p:cNvPr>
          <p:cNvGrpSpPr/>
          <p:nvPr/>
        </p:nvGrpSpPr>
        <p:grpSpPr>
          <a:xfrm>
            <a:off x="7033570" y="2766263"/>
            <a:ext cx="1977080" cy="3265820"/>
            <a:chOff x="7033570" y="2766263"/>
            <a:chExt cx="1977080" cy="326582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634161-12B5-2227-E2E8-D49795DC48BF}"/>
                </a:ext>
              </a:extLst>
            </p:cNvPr>
            <p:cNvGrpSpPr/>
            <p:nvPr/>
          </p:nvGrpSpPr>
          <p:grpSpPr>
            <a:xfrm flipH="1">
              <a:off x="7033570" y="3542700"/>
              <a:ext cx="1211257" cy="2489383"/>
              <a:chOff x="4598504" y="3167269"/>
              <a:chExt cx="980661" cy="237964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6BBC26-90E8-B7F0-E404-F7A292103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8504" y="3167269"/>
                <a:ext cx="696615" cy="2379641"/>
              </a:xfrm>
              <a:prstGeom prst="line">
                <a:avLst/>
              </a:prstGeom>
              <a:ln>
                <a:solidFill>
                  <a:srgbClr val="004BB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4DFC5C-B6AA-1595-D921-797E31B4C4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0870" y="3173020"/>
                <a:ext cx="278295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8FC9F8E-ACDC-B696-79E1-98FF8C672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8504" y="5546910"/>
                <a:ext cx="980661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AADD82D-0597-C629-3438-A03406849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4400" y="5155846"/>
                <a:ext cx="854765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EC64CC1-3C31-A4F5-556F-BCA9C1D6D8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5525" y="4756155"/>
                <a:ext cx="743640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21F759A-C48D-8C51-2DEF-9EEB5355E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9687" y="4359965"/>
                <a:ext cx="629478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46FAE3-30AE-A3FD-2BA8-2440CA2021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9019" y="3953898"/>
                <a:ext cx="510146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3181658-5BE7-E418-10B0-57D8D7B96D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4944" y="3559958"/>
                <a:ext cx="394221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44469-54AA-DF91-176B-51D8846A273C}"/>
                </a:ext>
              </a:extLst>
            </p:cNvPr>
            <p:cNvGrpSpPr/>
            <p:nvPr/>
          </p:nvGrpSpPr>
          <p:grpSpPr>
            <a:xfrm flipH="1">
              <a:off x="7795384" y="2766263"/>
              <a:ext cx="1211257" cy="2489383"/>
              <a:chOff x="4598504" y="3167269"/>
              <a:chExt cx="980661" cy="237964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9F96AB1-8282-9748-F782-13365E8B56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8504" y="3167269"/>
                <a:ext cx="696615" cy="2379641"/>
              </a:xfrm>
              <a:prstGeom prst="line">
                <a:avLst/>
              </a:prstGeom>
              <a:ln>
                <a:solidFill>
                  <a:srgbClr val="004BB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471D286-0915-6CA5-D076-C61819FF3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0870" y="3173020"/>
                <a:ext cx="278295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2CBD11B-2477-DC12-EC9A-C66C7358F0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8504" y="5546910"/>
                <a:ext cx="980661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B58294A-691F-3FDC-7F65-717F045A5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4400" y="5155846"/>
                <a:ext cx="854765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9878EE-639D-4D3D-90B3-5333F8CFEA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5525" y="4756155"/>
                <a:ext cx="743640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A755BB-0ECD-04FC-9184-F4613D54E3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9687" y="4359965"/>
                <a:ext cx="629478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2855CA0-52A0-D6A8-B174-3D64BC5A2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9019" y="3953898"/>
                <a:ext cx="510146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2F03A2-5FF0-E121-A2FB-0BA5C00A5F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4944" y="3559958"/>
                <a:ext cx="394221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AF580D-1106-E7E7-197F-FB424786B5EB}"/>
                </a:ext>
              </a:extLst>
            </p:cNvPr>
            <p:cNvCxnSpPr/>
            <p:nvPr/>
          </p:nvCxnSpPr>
          <p:spPr>
            <a:xfrm flipH="1">
              <a:off x="8244827" y="5254601"/>
              <a:ext cx="765823" cy="766622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684156-7A98-6BA8-0501-BBA68CF54EE3}"/>
                </a:ext>
              </a:extLst>
            </p:cNvPr>
            <p:cNvCxnSpPr/>
            <p:nvPr/>
          </p:nvCxnSpPr>
          <p:spPr>
            <a:xfrm flipH="1">
              <a:off x="7375300" y="2777187"/>
              <a:ext cx="765823" cy="766622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C46BDE-B3B0-B38E-E341-78718953CF62}"/>
              </a:ext>
            </a:extLst>
          </p:cNvPr>
          <p:cNvCxnSpPr>
            <a:cxnSpLocks/>
          </p:cNvCxnSpPr>
          <p:nvPr/>
        </p:nvCxnSpPr>
        <p:spPr>
          <a:xfrm>
            <a:off x="3539746" y="3582067"/>
            <a:ext cx="0" cy="24546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8E908A-A81A-2BFE-E04D-0CA7F75BD635}"/>
              </a:ext>
            </a:extLst>
          </p:cNvPr>
          <p:cNvCxnSpPr>
            <a:cxnSpLocks/>
          </p:cNvCxnSpPr>
          <p:nvPr/>
        </p:nvCxnSpPr>
        <p:spPr>
          <a:xfrm flipH="1">
            <a:off x="3526308" y="2782180"/>
            <a:ext cx="811109" cy="7998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BC26C3-474B-A99D-D4BD-E15A930E80F2}"/>
              </a:ext>
            </a:extLst>
          </p:cNvPr>
          <p:cNvCxnSpPr>
            <a:cxnSpLocks/>
          </p:cNvCxnSpPr>
          <p:nvPr/>
        </p:nvCxnSpPr>
        <p:spPr>
          <a:xfrm flipH="1">
            <a:off x="5424613" y="2211957"/>
            <a:ext cx="2350297" cy="55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A01C1B-66AA-A799-9BA1-8F1CF3C2B8EF}"/>
              </a:ext>
            </a:extLst>
          </p:cNvPr>
          <p:cNvCxnSpPr>
            <a:cxnSpLocks/>
          </p:cNvCxnSpPr>
          <p:nvPr/>
        </p:nvCxnSpPr>
        <p:spPr>
          <a:xfrm rot="5400000">
            <a:off x="6860951" y="3370833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6897DBA-6053-A533-FDA9-08E626E8F89B}"/>
              </a:ext>
            </a:extLst>
          </p:cNvPr>
          <p:cNvCxnSpPr>
            <a:cxnSpLocks/>
          </p:cNvCxnSpPr>
          <p:nvPr/>
        </p:nvCxnSpPr>
        <p:spPr>
          <a:xfrm rot="5400000">
            <a:off x="6489325" y="3370833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55F6726-45F5-3721-F5C0-82EFDCFBB58A}"/>
              </a:ext>
            </a:extLst>
          </p:cNvPr>
          <p:cNvCxnSpPr>
            <a:cxnSpLocks/>
          </p:cNvCxnSpPr>
          <p:nvPr/>
        </p:nvCxnSpPr>
        <p:spPr>
          <a:xfrm rot="5400000">
            <a:off x="6097607" y="3369816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339BE4A-5008-A896-D22E-2C357F8C57A2}"/>
              </a:ext>
            </a:extLst>
          </p:cNvPr>
          <p:cNvCxnSpPr>
            <a:cxnSpLocks/>
          </p:cNvCxnSpPr>
          <p:nvPr/>
        </p:nvCxnSpPr>
        <p:spPr>
          <a:xfrm rot="5400000">
            <a:off x="5690680" y="3376849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F12FAEE-39F2-8AF7-6544-2070A9A35C45}"/>
              </a:ext>
            </a:extLst>
          </p:cNvPr>
          <p:cNvCxnSpPr>
            <a:cxnSpLocks/>
          </p:cNvCxnSpPr>
          <p:nvPr/>
        </p:nvCxnSpPr>
        <p:spPr>
          <a:xfrm rot="5400000">
            <a:off x="5314854" y="3376849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540FA0-7039-0C84-EE77-43AAA496D439}"/>
              </a:ext>
            </a:extLst>
          </p:cNvPr>
          <p:cNvCxnSpPr>
            <a:cxnSpLocks/>
          </p:cNvCxnSpPr>
          <p:nvPr/>
        </p:nvCxnSpPr>
        <p:spPr>
          <a:xfrm rot="5400000">
            <a:off x="4885012" y="3376849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D3D5E2B-6AE1-F723-6052-1C4E97A67FCF}"/>
              </a:ext>
            </a:extLst>
          </p:cNvPr>
          <p:cNvCxnSpPr>
            <a:cxnSpLocks/>
          </p:cNvCxnSpPr>
          <p:nvPr/>
        </p:nvCxnSpPr>
        <p:spPr>
          <a:xfrm rot="5400000">
            <a:off x="4477274" y="3370833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95B4A7F-AC17-F340-5FBD-5B8CB3BD8893}"/>
              </a:ext>
            </a:extLst>
          </p:cNvPr>
          <p:cNvCxnSpPr>
            <a:cxnSpLocks/>
          </p:cNvCxnSpPr>
          <p:nvPr/>
        </p:nvCxnSpPr>
        <p:spPr>
          <a:xfrm flipH="1">
            <a:off x="4652126" y="3197949"/>
            <a:ext cx="2393081" cy="9731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88FB0D4-0D21-98A1-9B63-D2E4A8F5149E}"/>
              </a:ext>
            </a:extLst>
          </p:cNvPr>
          <p:cNvGrpSpPr/>
          <p:nvPr/>
        </p:nvGrpSpPr>
        <p:grpSpPr>
          <a:xfrm>
            <a:off x="5400464" y="2435943"/>
            <a:ext cx="2396066" cy="350767"/>
            <a:chOff x="4801541" y="3350349"/>
            <a:chExt cx="2396066" cy="3507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12329F0-5439-14F6-A0B7-5375C9C0B3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13351" y="35232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9F92DC-8764-8BD3-11F2-53DB67D83F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41725" y="35232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EAB8CEA-2CB9-40D6-59A8-10C8F19295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50007" y="3522216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E865DDF-DEC5-7684-D7AE-0357C3E764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3080" y="35292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3082D2-8999-5DF0-AF96-A42D1D64DD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67254" y="35292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D3F46C9-4593-91EA-F6A5-22308BBA39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37412" y="35292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978461A-FCC2-D49A-6764-76DAEFD43B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9674" y="35232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7A85F3A-4415-ADFC-EEB3-5D5D29E3C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4526" y="3350349"/>
              <a:ext cx="2393081" cy="9731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E2A2416-ADA6-156B-1AC8-CF70357B3817}"/>
              </a:ext>
            </a:extLst>
          </p:cNvPr>
          <p:cNvCxnSpPr/>
          <p:nvPr/>
        </p:nvCxnSpPr>
        <p:spPr>
          <a:xfrm flipH="1">
            <a:off x="7030707" y="2432899"/>
            <a:ext cx="765823" cy="766622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EA9415-9605-1260-D14E-81B9EC84F8C9}"/>
              </a:ext>
            </a:extLst>
          </p:cNvPr>
          <p:cNvCxnSpPr/>
          <p:nvPr/>
        </p:nvCxnSpPr>
        <p:spPr>
          <a:xfrm flipH="1">
            <a:off x="4638048" y="2446382"/>
            <a:ext cx="765823" cy="766622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CCF20FA-D9EC-68CB-9C43-2D206602BD6F}"/>
              </a:ext>
            </a:extLst>
          </p:cNvPr>
          <p:cNvCxnSpPr>
            <a:cxnSpLocks/>
          </p:cNvCxnSpPr>
          <p:nvPr/>
        </p:nvCxnSpPr>
        <p:spPr>
          <a:xfrm flipV="1">
            <a:off x="4402667" y="3540607"/>
            <a:ext cx="235381" cy="2590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97B53F0-C677-40CE-EA86-EB9A2620CB21}"/>
              </a:ext>
            </a:extLst>
          </p:cNvPr>
          <p:cNvCxnSpPr>
            <a:cxnSpLocks/>
          </p:cNvCxnSpPr>
          <p:nvPr/>
        </p:nvCxnSpPr>
        <p:spPr>
          <a:xfrm flipV="1">
            <a:off x="4124488" y="6021223"/>
            <a:ext cx="501888" cy="54421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3DCF6B6-2149-2ABB-E20F-02233C3E088B}"/>
              </a:ext>
            </a:extLst>
          </p:cNvPr>
          <p:cNvCxnSpPr>
            <a:cxnSpLocks/>
          </p:cNvCxnSpPr>
          <p:nvPr/>
        </p:nvCxnSpPr>
        <p:spPr>
          <a:xfrm flipH="1">
            <a:off x="4128524" y="3799695"/>
            <a:ext cx="278753" cy="2765744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4E2C229-2457-B2B3-DB30-B329E837038B}"/>
              </a:ext>
            </a:extLst>
          </p:cNvPr>
          <p:cNvCxnSpPr>
            <a:cxnSpLocks/>
          </p:cNvCxnSpPr>
          <p:nvPr/>
        </p:nvCxnSpPr>
        <p:spPr>
          <a:xfrm flipV="1">
            <a:off x="6813689" y="3519976"/>
            <a:ext cx="235381" cy="2590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A0294DE-0BF1-BD79-8F14-5066652476F3}"/>
              </a:ext>
            </a:extLst>
          </p:cNvPr>
          <p:cNvCxnSpPr>
            <a:cxnSpLocks/>
          </p:cNvCxnSpPr>
          <p:nvPr/>
        </p:nvCxnSpPr>
        <p:spPr>
          <a:xfrm flipV="1">
            <a:off x="6535510" y="6000592"/>
            <a:ext cx="501888" cy="54421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5B4900D-452F-CE3B-02E3-F37683CBC22D}"/>
              </a:ext>
            </a:extLst>
          </p:cNvPr>
          <p:cNvCxnSpPr>
            <a:cxnSpLocks/>
          </p:cNvCxnSpPr>
          <p:nvPr/>
        </p:nvCxnSpPr>
        <p:spPr>
          <a:xfrm flipH="1">
            <a:off x="6539546" y="3779064"/>
            <a:ext cx="278753" cy="2765744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C11F3E7-2464-BDED-2048-A5DB70EC02D4}"/>
              </a:ext>
            </a:extLst>
          </p:cNvPr>
          <p:cNvCxnSpPr>
            <a:cxnSpLocks/>
          </p:cNvCxnSpPr>
          <p:nvPr/>
        </p:nvCxnSpPr>
        <p:spPr>
          <a:xfrm flipH="1">
            <a:off x="4124488" y="6544808"/>
            <a:ext cx="2411022" cy="17041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467B1EC-5386-FBC6-8FBD-50FA8D5C3C12}"/>
              </a:ext>
            </a:extLst>
          </p:cNvPr>
          <p:cNvCxnSpPr>
            <a:cxnSpLocks/>
          </p:cNvCxnSpPr>
          <p:nvPr/>
        </p:nvCxnSpPr>
        <p:spPr>
          <a:xfrm flipH="1">
            <a:off x="4398632" y="3779063"/>
            <a:ext cx="2411022" cy="17041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AD29535-5FD5-EFB4-EA20-D840DAFDE697}"/>
              </a:ext>
            </a:extLst>
          </p:cNvPr>
          <p:cNvCxnSpPr>
            <a:cxnSpLocks/>
          </p:cNvCxnSpPr>
          <p:nvPr/>
        </p:nvCxnSpPr>
        <p:spPr>
          <a:xfrm flipV="1">
            <a:off x="6778094" y="3952095"/>
            <a:ext cx="248406" cy="286079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91B2ACE-1BF9-B30A-32C1-8C52B86A5EE7}"/>
              </a:ext>
            </a:extLst>
          </p:cNvPr>
          <p:cNvCxnSpPr>
            <a:cxnSpLocks/>
          </p:cNvCxnSpPr>
          <p:nvPr/>
        </p:nvCxnSpPr>
        <p:spPr>
          <a:xfrm flipV="1">
            <a:off x="6729537" y="4362163"/>
            <a:ext cx="296963" cy="325931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FADF90A-45E8-74C3-E133-F619EAD2C160}"/>
              </a:ext>
            </a:extLst>
          </p:cNvPr>
          <p:cNvCxnSpPr>
            <a:cxnSpLocks/>
          </p:cNvCxnSpPr>
          <p:nvPr/>
        </p:nvCxnSpPr>
        <p:spPr>
          <a:xfrm flipV="1">
            <a:off x="6678922" y="4784216"/>
            <a:ext cx="358476" cy="39393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188EE66-0996-571A-AA31-00B60F3FE9A4}"/>
              </a:ext>
            </a:extLst>
          </p:cNvPr>
          <p:cNvCxnSpPr>
            <a:cxnSpLocks/>
          </p:cNvCxnSpPr>
          <p:nvPr/>
        </p:nvCxnSpPr>
        <p:spPr>
          <a:xfrm flipV="1">
            <a:off x="6622477" y="5204902"/>
            <a:ext cx="408230" cy="454135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FCC297B-2C7C-E68B-4F2B-70276D6F3FF9}"/>
              </a:ext>
            </a:extLst>
          </p:cNvPr>
          <p:cNvCxnSpPr>
            <a:cxnSpLocks/>
          </p:cNvCxnSpPr>
          <p:nvPr/>
        </p:nvCxnSpPr>
        <p:spPr>
          <a:xfrm flipV="1">
            <a:off x="6589581" y="5615149"/>
            <a:ext cx="443281" cy="50219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926651D-0EB8-DD34-5942-BF4AA12895E9}"/>
              </a:ext>
            </a:extLst>
          </p:cNvPr>
          <p:cNvCxnSpPr>
            <a:cxnSpLocks/>
          </p:cNvCxnSpPr>
          <p:nvPr/>
        </p:nvCxnSpPr>
        <p:spPr>
          <a:xfrm flipV="1">
            <a:off x="4125911" y="6027590"/>
            <a:ext cx="501888" cy="54421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BB764F3-E775-6624-BF66-37B3251B77BD}"/>
              </a:ext>
            </a:extLst>
          </p:cNvPr>
          <p:cNvCxnSpPr>
            <a:cxnSpLocks/>
          </p:cNvCxnSpPr>
          <p:nvPr/>
        </p:nvCxnSpPr>
        <p:spPr>
          <a:xfrm flipV="1">
            <a:off x="4368495" y="3979093"/>
            <a:ext cx="248406" cy="286079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EBB7F0E-6F38-3E5A-9916-5B5BD77E1B08}"/>
              </a:ext>
            </a:extLst>
          </p:cNvPr>
          <p:cNvCxnSpPr>
            <a:cxnSpLocks/>
          </p:cNvCxnSpPr>
          <p:nvPr/>
        </p:nvCxnSpPr>
        <p:spPr>
          <a:xfrm flipV="1">
            <a:off x="4319938" y="4389161"/>
            <a:ext cx="296963" cy="325931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30029A2-7E50-F57E-10F1-6A0BE393F15F}"/>
              </a:ext>
            </a:extLst>
          </p:cNvPr>
          <p:cNvCxnSpPr>
            <a:cxnSpLocks/>
          </p:cNvCxnSpPr>
          <p:nvPr/>
        </p:nvCxnSpPr>
        <p:spPr>
          <a:xfrm flipV="1">
            <a:off x="4269323" y="4811214"/>
            <a:ext cx="358476" cy="39393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99A3261-8661-B491-417E-069D4129515D}"/>
              </a:ext>
            </a:extLst>
          </p:cNvPr>
          <p:cNvCxnSpPr>
            <a:cxnSpLocks/>
          </p:cNvCxnSpPr>
          <p:nvPr/>
        </p:nvCxnSpPr>
        <p:spPr>
          <a:xfrm flipV="1">
            <a:off x="4212878" y="5231900"/>
            <a:ext cx="408230" cy="454135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A9FD1380-58E7-CB58-053F-7D3D088A3838}"/>
              </a:ext>
            </a:extLst>
          </p:cNvPr>
          <p:cNvCxnSpPr>
            <a:cxnSpLocks/>
          </p:cNvCxnSpPr>
          <p:nvPr/>
        </p:nvCxnSpPr>
        <p:spPr>
          <a:xfrm flipV="1">
            <a:off x="4179982" y="5642147"/>
            <a:ext cx="443281" cy="50219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75E1B96-5127-152B-41C9-1EBFD2E58DBC}"/>
              </a:ext>
            </a:extLst>
          </p:cNvPr>
          <p:cNvCxnSpPr/>
          <p:nvPr/>
        </p:nvCxnSpPr>
        <p:spPr>
          <a:xfrm>
            <a:off x="6145130" y="4627353"/>
            <a:ext cx="0" cy="3636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D5F845-1CA2-B2EC-BCB8-C70B14F984E5}"/>
                  </a:ext>
                </a:extLst>
              </p:cNvPr>
              <p:cNvSpPr txBox="1"/>
              <p:nvPr/>
            </p:nvSpPr>
            <p:spPr>
              <a:xfrm>
                <a:off x="6011055" y="4658466"/>
                <a:ext cx="5101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D5F845-1CA2-B2EC-BCB8-C70B14F9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055" y="4658466"/>
                <a:ext cx="5101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982E6C5-1E0C-FD66-13B6-AF270A991ACF}"/>
                  </a:ext>
                </a:extLst>
              </p:cNvPr>
              <p:cNvSpPr txBox="1"/>
              <p:nvPr/>
            </p:nvSpPr>
            <p:spPr>
              <a:xfrm>
                <a:off x="8120862" y="2477403"/>
                <a:ext cx="1722186" cy="401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US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982E6C5-1E0C-FD66-13B6-AF270A991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62" y="2477403"/>
                <a:ext cx="1722186" cy="401905"/>
              </a:xfrm>
              <a:prstGeom prst="rect">
                <a:avLst/>
              </a:prstGeom>
              <a:blipFill>
                <a:blip r:embed="rId7"/>
                <a:stretch>
                  <a:fillRect t="-30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4E1B18D-8169-6F26-ED5F-59E26DDE807D}"/>
              </a:ext>
            </a:extLst>
          </p:cNvPr>
          <p:cNvCxnSpPr>
            <a:cxnSpLocks/>
          </p:cNvCxnSpPr>
          <p:nvPr/>
        </p:nvCxnSpPr>
        <p:spPr>
          <a:xfrm>
            <a:off x="1792224" y="1982259"/>
            <a:ext cx="8336462" cy="914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A20BFF6-556E-53D8-4BAA-45DDD4665B23}"/>
              </a:ext>
            </a:extLst>
          </p:cNvPr>
          <p:cNvCxnSpPr>
            <a:cxnSpLocks/>
          </p:cNvCxnSpPr>
          <p:nvPr/>
        </p:nvCxnSpPr>
        <p:spPr>
          <a:xfrm flipH="1">
            <a:off x="2637351" y="2002638"/>
            <a:ext cx="8732" cy="24418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3DC96061-E90D-073E-74E2-BB948236D6B3}"/>
              </a:ext>
            </a:extLst>
          </p:cNvPr>
          <p:cNvCxnSpPr>
            <a:cxnSpLocks/>
          </p:cNvCxnSpPr>
          <p:nvPr/>
        </p:nvCxnSpPr>
        <p:spPr>
          <a:xfrm>
            <a:off x="2642814" y="1516563"/>
            <a:ext cx="0" cy="4541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63AB4E8-A01A-689C-5746-358A8EE3FFB0}"/>
                  </a:ext>
                </a:extLst>
              </p:cNvPr>
              <p:cNvSpPr txBox="1"/>
              <p:nvPr/>
            </p:nvSpPr>
            <p:spPr>
              <a:xfrm>
                <a:off x="2705593" y="1586774"/>
                <a:ext cx="410472" cy="235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63AB4E8-A01A-689C-5746-358A8EE3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593" y="1586774"/>
                <a:ext cx="410472" cy="235834"/>
              </a:xfrm>
              <a:prstGeom prst="rect">
                <a:avLst/>
              </a:prstGeom>
              <a:blipFill>
                <a:blip r:embed="rId8"/>
                <a:stretch>
                  <a:fillRect l="-303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B8373D2-6B18-3C24-C97D-74DB6CC0AE5A}"/>
                  </a:ext>
                </a:extLst>
              </p:cNvPr>
              <p:cNvSpPr txBox="1"/>
              <p:nvPr/>
            </p:nvSpPr>
            <p:spPr>
              <a:xfrm>
                <a:off x="2623181" y="2990309"/>
                <a:ext cx="758700" cy="232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B8373D2-6B18-3C24-C97D-74DB6CC0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1" y="2990309"/>
                <a:ext cx="758700" cy="232949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86917339-94A4-202B-7EE8-1C64F493A38D}"/>
              </a:ext>
            </a:extLst>
          </p:cNvPr>
          <p:cNvSpPr txBox="1"/>
          <p:nvPr/>
        </p:nvSpPr>
        <p:spPr>
          <a:xfrm>
            <a:off x="9261933" y="295811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26F148A5-F23D-CB1C-1EE7-EE846088746A}"/>
              </a:ext>
            </a:extLst>
          </p:cNvPr>
          <p:cNvSpPr>
            <a:spLocks noChangeAspect="1"/>
          </p:cNvSpPr>
          <p:nvPr/>
        </p:nvSpPr>
        <p:spPr>
          <a:xfrm>
            <a:off x="6065247" y="4399598"/>
            <a:ext cx="91440" cy="914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A318072-A753-C87E-4F66-0208459998C0}"/>
              </a:ext>
            </a:extLst>
          </p:cNvPr>
          <p:cNvSpPr txBox="1"/>
          <p:nvPr/>
        </p:nvSpPr>
        <p:spPr>
          <a:xfrm>
            <a:off x="5708158" y="4122796"/>
            <a:ext cx="8130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6DC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endParaRPr lang="en-US" dirty="0">
              <a:solidFill>
                <a:srgbClr val="96DC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Curved Connector 249">
            <a:extLst>
              <a:ext uri="{FF2B5EF4-FFF2-40B4-BE49-F238E27FC236}">
                <a16:creationId xmlns:a16="http://schemas.microsoft.com/office/drawing/2014/main" id="{8DBE0700-A32B-7398-C5DE-110C2D040706}"/>
              </a:ext>
            </a:extLst>
          </p:cNvPr>
          <p:cNvCxnSpPr>
            <a:cxnSpLocks/>
          </p:cNvCxnSpPr>
          <p:nvPr/>
        </p:nvCxnSpPr>
        <p:spPr>
          <a:xfrm flipV="1">
            <a:off x="7387688" y="3137578"/>
            <a:ext cx="1861857" cy="1479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F3E05A5-744E-04E3-B88C-C6EB970C0B52}"/>
              </a:ext>
            </a:extLst>
          </p:cNvPr>
          <p:cNvCxnSpPr>
            <a:cxnSpLocks/>
          </p:cNvCxnSpPr>
          <p:nvPr/>
        </p:nvCxnSpPr>
        <p:spPr>
          <a:xfrm flipH="1">
            <a:off x="2270042" y="4437523"/>
            <a:ext cx="3819880" cy="0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82107B8-8852-9385-A172-60FFCD8C7E9E}"/>
                  </a:ext>
                </a:extLst>
              </p:cNvPr>
              <p:cNvSpPr txBox="1"/>
              <p:nvPr/>
            </p:nvSpPr>
            <p:spPr>
              <a:xfrm>
                <a:off x="1918355" y="2958116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82107B8-8852-9385-A172-60FFCD8C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55" y="2958116"/>
                <a:ext cx="330891" cy="215444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6C123FD-AB42-B6D0-7597-84C16DE3A4B6}"/>
                  </a:ext>
                </a:extLst>
              </p:cNvPr>
              <p:cNvSpPr txBox="1"/>
              <p:nvPr/>
            </p:nvSpPr>
            <p:spPr>
              <a:xfrm>
                <a:off x="3262061" y="4587437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6C123FD-AB42-B6D0-7597-84C16DE3A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61" y="4587437"/>
                <a:ext cx="330891" cy="21544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19FBAB5-C53B-B565-62AD-30BA8AE92079}"/>
                  </a:ext>
                </a:extLst>
              </p:cNvPr>
              <p:cNvSpPr txBox="1"/>
              <p:nvPr/>
            </p:nvSpPr>
            <p:spPr>
              <a:xfrm>
                <a:off x="3725884" y="2908951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19FBAB5-C53B-B565-62AD-30BA8AE9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884" y="2908951"/>
                <a:ext cx="330891" cy="215444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B0E0F3CD-54B4-6539-A3AC-C5D0ECBB58D5}"/>
                  </a:ext>
                </a:extLst>
              </p:cNvPr>
              <p:cNvSpPr txBox="1"/>
              <p:nvPr/>
            </p:nvSpPr>
            <p:spPr>
              <a:xfrm>
                <a:off x="6398646" y="1996513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B0E0F3CD-54B4-6539-A3AC-C5D0ECBB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646" y="1996513"/>
                <a:ext cx="330891" cy="215444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BF5BDC2-443B-739E-594F-125FFCB240D2}"/>
                  </a:ext>
                </a:extLst>
              </p:cNvPr>
              <p:cNvSpPr txBox="1"/>
              <p:nvPr/>
            </p:nvSpPr>
            <p:spPr>
              <a:xfrm>
                <a:off x="8909564" y="4981184"/>
                <a:ext cx="1722186" cy="401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US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BF5BDC2-443B-739E-594F-125FFCB24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64" y="4981184"/>
                <a:ext cx="1722186" cy="401905"/>
              </a:xfrm>
              <a:prstGeom prst="rect">
                <a:avLst/>
              </a:prstGeom>
              <a:blipFill>
                <a:blip r:embed="rId14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46E45C2-8152-16F7-0481-3EB716E1E3E8}"/>
              </a:ext>
            </a:extLst>
          </p:cNvPr>
          <p:cNvCxnSpPr>
            <a:cxnSpLocks/>
          </p:cNvCxnSpPr>
          <p:nvPr/>
        </p:nvCxnSpPr>
        <p:spPr>
          <a:xfrm flipH="1">
            <a:off x="4368495" y="2795017"/>
            <a:ext cx="411485" cy="3744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1CD7B07-A75D-6F23-8BCF-21AC7B135473}"/>
              </a:ext>
            </a:extLst>
          </p:cNvPr>
          <p:cNvCxnSpPr>
            <a:cxnSpLocks/>
          </p:cNvCxnSpPr>
          <p:nvPr/>
        </p:nvCxnSpPr>
        <p:spPr>
          <a:xfrm flipH="1">
            <a:off x="4319938" y="2778263"/>
            <a:ext cx="1148403" cy="18275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EFE4473-ABCB-F785-F4F9-AF76D9C1BC80}"/>
              </a:ext>
            </a:extLst>
          </p:cNvPr>
          <p:cNvCxnSpPr>
            <a:cxnSpLocks/>
          </p:cNvCxnSpPr>
          <p:nvPr/>
        </p:nvCxnSpPr>
        <p:spPr>
          <a:xfrm flipH="1">
            <a:off x="3522188" y="3552424"/>
            <a:ext cx="1148403" cy="18275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8070F1F4-3DDA-0062-1635-891670D62D49}"/>
              </a:ext>
            </a:extLst>
          </p:cNvPr>
          <p:cNvCxnSpPr>
            <a:cxnSpLocks/>
          </p:cNvCxnSpPr>
          <p:nvPr/>
        </p:nvCxnSpPr>
        <p:spPr>
          <a:xfrm flipH="1">
            <a:off x="4398632" y="3147784"/>
            <a:ext cx="653526" cy="7596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5CA7E6F-E08F-44D7-0AF6-1F9AE0B2A4ED}"/>
                  </a:ext>
                </a:extLst>
              </p:cNvPr>
              <p:cNvSpPr txBox="1"/>
              <p:nvPr/>
            </p:nvSpPr>
            <p:spPr>
              <a:xfrm>
                <a:off x="4262735" y="2832215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5CA7E6F-E08F-44D7-0AF6-1F9AE0B2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35" y="2832215"/>
                <a:ext cx="330891" cy="215444"/>
              </a:xfrm>
              <a:prstGeom prst="rect">
                <a:avLst/>
              </a:prstGeom>
              <a:blipFill>
                <a:blip r:embed="rId15"/>
                <a:stretch>
                  <a:fillRect l="-11111" r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A3CF9D7-F641-AEDE-185D-0DE3A3E5CC11}"/>
              </a:ext>
            </a:extLst>
          </p:cNvPr>
          <p:cNvCxnSpPr>
            <a:cxnSpLocks/>
          </p:cNvCxnSpPr>
          <p:nvPr/>
        </p:nvCxnSpPr>
        <p:spPr>
          <a:xfrm flipH="1">
            <a:off x="3503723" y="6018452"/>
            <a:ext cx="1148403" cy="18275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7F2BF42-C769-8262-0283-AC93E1769817}"/>
              </a:ext>
            </a:extLst>
          </p:cNvPr>
          <p:cNvCxnSpPr>
            <a:cxnSpLocks/>
          </p:cNvCxnSpPr>
          <p:nvPr/>
        </p:nvCxnSpPr>
        <p:spPr>
          <a:xfrm flipV="1">
            <a:off x="5392852" y="2182099"/>
            <a:ext cx="10086" cy="574879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997F76E8-6932-A804-5489-72F5AFF4E0E4}"/>
              </a:ext>
            </a:extLst>
          </p:cNvPr>
          <p:cNvCxnSpPr>
            <a:cxnSpLocks/>
          </p:cNvCxnSpPr>
          <p:nvPr/>
        </p:nvCxnSpPr>
        <p:spPr>
          <a:xfrm flipV="1">
            <a:off x="7774910" y="2140038"/>
            <a:ext cx="10086" cy="574879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A6293DA-23BC-6CBE-084B-3A66316E75C5}"/>
                  </a:ext>
                </a:extLst>
              </p:cNvPr>
              <p:cNvSpPr txBox="1"/>
              <p:nvPr/>
            </p:nvSpPr>
            <p:spPr>
              <a:xfrm>
                <a:off x="1625828" y="4467413"/>
                <a:ext cx="1722186" cy="235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400" b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1400" i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  <m:r>
                        <a:rPr lang="en-US" sz="1400" i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96DCF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A6293DA-23BC-6CBE-084B-3A66316E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28" y="4467413"/>
                <a:ext cx="1722186" cy="235834"/>
              </a:xfrm>
              <a:prstGeom prst="rect">
                <a:avLst/>
              </a:prstGeom>
              <a:blipFill>
                <a:blip r:embed="rId16"/>
                <a:stretch>
                  <a:fillRect l="-1471" r="-22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TextBox 282">
            <a:extLst>
              <a:ext uri="{FF2B5EF4-FFF2-40B4-BE49-F238E27FC236}">
                <a16:creationId xmlns:a16="http://schemas.microsoft.com/office/drawing/2014/main" id="{8907372C-9CE8-9B5F-414E-EBFBE19E24EA}"/>
              </a:ext>
            </a:extLst>
          </p:cNvPr>
          <p:cNvSpPr txBox="1"/>
          <p:nvPr/>
        </p:nvSpPr>
        <p:spPr>
          <a:xfrm>
            <a:off x="667480" y="5098329"/>
            <a:ext cx="85311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2267237-500C-BF34-DE16-6B77F8744C46}"/>
                  </a:ext>
                </a:extLst>
              </p:cNvPr>
              <p:cNvSpPr txBox="1"/>
              <p:nvPr/>
            </p:nvSpPr>
            <p:spPr>
              <a:xfrm>
                <a:off x="504623" y="6170220"/>
                <a:ext cx="97334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Bottom surface</a:t>
                </a:r>
                <a:b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mc:Choice>
        <mc:Fallback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2267237-500C-BF34-DE16-6B77F874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3" y="6170220"/>
                <a:ext cx="973343" cy="400110"/>
              </a:xfrm>
              <a:prstGeom prst="rect">
                <a:avLst/>
              </a:prstGeom>
              <a:blipFill>
                <a:blip r:embed="rId17"/>
                <a:stretch>
                  <a:fillRect b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Box 284">
            <a:extLst>
              <a:ext uri="{FF2B5EF4-FFF2-40B4-BE49-F238E27FC236}">
                <a16:creationId xmlns:a16="http://schemas.microsoft.com/office/drawing/2014/main" id="{BE011F13-54A8-F8F9-CCC4-9AAEE6AEA47C}"/>
              </a:ext>
            </a:extLst>
          </p:cNvPr>
          <p:cNvSpPr txBox="1"/>
          <p:nvPr/>
        </p:nvSpPr>
        <p:spPr>
          <a:xfrm rot="5400000">
            <a:off x="1338165" y="5568469"/>
            <a:ext cx="87395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surface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94DB9433-CC3D-0D93-8390-3A38FB05D19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048407" y="6051429"/>
            <a:ext cx="0" cy="328640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6684F13-CCCB-F698-79A5-512F5D96E19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043871" y="6374546"/>
            <a:ext cx="360833" cy="327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F00E448-5A56-DEC6-E3FD-22B38EA9851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840597" y="6374546"/>
            <a:ext cx="209624" cy="228883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C2C1C249-0F9F-0E21-10C0-6BB022B6AA6D}"/>
                  </a:ext>
                </a:extLst>
              </p:cNvPr>
              <p:cNvSpPr txBox="1"/>
              <p:nvPr/>
            </p:nvSpPr>
            <p:spPr>
              <a:xfrm>
                <a:off x="1884775" y="5859093"/>
                <a:ext cx="3308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C2C1C249-0F9F-0E21-10C0-6BB022B6A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75" y="5859093"/>
                <a:ext cx="330891" cy="21544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106D8504-46E9-BF5F-D4B2-FFDE7B8E8BE4}"/>
                  </a:ext>
                </a:extLst>
              </p:cNvPr>
              <p:cNvSpPr txBox="1"/>
              <p:nvPr/>
            </p:nvSpPr>
            <p:spPr>
              <a:xfrm>
                <a:off x="2305036" y="6243459"/>
                <a:ext cx="3308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106D8504-46E9-BF5F-D4B2-FFDE7B8E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36" y="6243459"/>
                <a:ext cx="330891" cy="21544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1F25F46F-96C8-D773-6FC7-935D1767A5F7}"/>
                  </a:ext>
                </a:extLst>
              </p:cNvPr>
              <p:cNvSpPr txBox="1"/>
              <p:nvPr/>
            </p:nvSpPr>
            <p:spPr>
              <a:xfrm>
                <a:off x="1629354" y="6527908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1F25F46F-96C8-D773-6FC7-935D1767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354" y="6527908"/>
                <a:ext cx="330891" cy="215444"/>
              </a:xfrm>
              <a:prstGeom prst="rect">
                <a:avLst/>
              </a:prstGeom>
              <a:blipFill>
                <a:blip r:embed="rId20"/>
                <a:stretch>
                  <a:fillRect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DABEB20B-AA15-6655-3AA7-79FECF880128}"/>
                  </a:ext>
                </a:extLst>
              </p:cNvPr>
              <p:cNvSpPr txBox="1"/>
              <p:nvPr/>
            </p:nvSpPr>
            <p:spPr>
              <a:xfrm rot="16200000">
                <a:off x="-47965" y="5535682"/>
                <a:ext cx="805029" cy="412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surface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DABEB20B-AA15-6655-3AA7-79FECF88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7965" y="5535682"/>
                <a:ext cx="805029" cy="412292"/>
              </a:xfrm>
              <a:prstGeom prst="rect">
                <a:avLst/>
              </a:prstGeom>
              <a:blipFill>
                <a:blip r:embed="rId21"/>
                <a:stretch>
                  <a:fillRect r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TextBox 303">
            <a:extLst>
              <a:ext uri="{FF2B5EF4-FFF2-40B4-BE49-F238E27FC236}">
                <a16:creationId xmlns:a16="http://schemas.microsoft.com/office/drawing/2014/main" id="{25E9AC0D-9609-387E-76C3-F0BCDA9648A2}"/>
              </a:ext>
            </a:extLst>
          </p:cNvPr>
          <p:cNvSpPr txBox="1"/>
          <p:nvPr/>
        </p:nvSpPr>
        <p:spPr>
          <a:xfrm rot="5400000">
            <a:off x="7108678" y="3734137"/>
            <a:ext cx="11480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surface</a:t>
            </a:r>
          </a:p>
        </p:txBody>
      </p:sp>
      <p:sp>
        <p:nvSpPr>
          <p:cNvPr id="305" name="Cube 304">
            <a:extLst>
              <a:ext uri="{FF2B5EF4-FFF2-40B4-BE49-F238E27FC236}">
                <a16:creationId xmlns:a16="http://schemas.microsoft.com/office/drawing/2014/main" id="{40C7C498-A4A4-ACD1-4D08-591D0F7CD503}"/>
              </a:ext>
            </a:extLst>
          </p:cNvPr>
          <p:cNvSpPr>
            <a:spLocks noChangeAspect="1"/>
          </p:cNvSpPr>
          <p:nvPr/>
        </p:nvSpPr>
        <p:spPr>
          <a:xfrm>
            <a:off x="571754" y="5151960"/>
            <a:ext cx="1024258" cy="1051684"/>
          </a:xfrm>
          <a:prstGeom prst="cube">
            <a:avLst>
              <a:gd name="adj" fmla="val 24232"/>
            </a:avLst>
          </a:prstGeom>
          <a:blipFill dpi="0" rotWithShape="1">
            <a:blip r:embed="rId5">
              <a:alphaModFix amt="61061"/>
            </a:blip>
            <a:srcRect/>
            <a:tile tx="0" ty="0" sx="100000" sy="100000" flip="none" algn="tl"/>
          </a:blip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8BB4373-9582-830C-9132-6DB742C73942}"/>
              </a:ext>
            </a:extLst>
          </p:cNvPr>
          <p:cNvSpPr txBox="1"/>
          <p:nvPr/>
        </p:nvSpPr>
        <p:spPr>
          <a:xfrm>
            <a:off x="532287" y="5705132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3D7009B4-2421-B55A-647F-F5862FCC9C2B}"/>
                  </a:ext>
                </a:extLst>
              </p:cNvPr>
              <p:cNvSpPr txBox="1"/>
              <p:nvPr/>
            </p:nvSpPr>
            <p:spPr>
              <a:xfrm>
                <a:off x="779300" y="4753363"/>
                <a:ext cx="854721" cy="566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surface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  <a:p>
                <a:pPr algn="ctr"/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3D7009B4-2421-B55A-647F-F5862FCC9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00" y="4753363"/>
                <a:ext cx="854721" cy="566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93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67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Mollaali</dc:creator>
  <cp:lastModifiedBy>Mostafa Mollaali</cp:lastModifiedBy>
  <cp:revision>14</cp:revision>
  <dcterms:created xsi:type="dcterms:W3CDTF">2025-04-28T07:41:59Z</dcterms:created>
  <dcterms:modified xsi:type="dcterms:W3CDTF">2025-10-14T07:56:08Z</dcterms:modified>
</cp:coreProperties>
</file>