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39" r:id="rId2"/>
    <p:sldId id="269" r:id="rId3"/>
    <p:sldId id="270" r:id="rId4"/>
    <p:sldId id="272" r:id="rId5"/>
    <p:sldId id="281" r:id="rId6"/>
    <p:sldId id="286" r:id="rId7"/>
    <p:sldId id="440" r:id="rId8"/>
    <p:sldId id="291" r:id="rId9"/>
    <p:sldId id="441" r:id="rId10"/>
    <p:sldId id="301" r:id="rId11"/>
    <p:sldId id="304" r:id="rId12"/>
    <p:sldId id="307" r:id="rId13"/>
    <p:sldId id="442" r:id="rId14"/>
    <p:sldId id="312" r:id="rId15"/>
    <p:sldId id="316" r:id="rId16"/>
    <p:sldId id="319" r:id="rId17"/>
    <p:sldId id="326" r:id="rId18"/>
    <p:sldId id="337" r:id="rId19"/>
    <p:sldId id="443" r:id="rId20"/>
    <p:sldId id="338" r:id="rId21"/>
    <p:sldId id="341" r:id="rId22"/>
    <p:sldId id="347" r:id="rId23"/>
    <p:sldId id="351" r:id="rId24"/>
    <p:sldId id="422" r:id="rId25"/>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40CBA-556E-488D-8848-BD996CBA3192}"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863BA8-4883-4F02-8456-CABD711AA087}" type="slidenum">
              <a:rPr lang="en-US" smtClean="0"/>
              <a:t>‹#›</a:t>
            </a:fld>
            <a:endParaRPr lang="en-US"/>
          </a:p>
        </p:txBody>
      </p:sp>
    </p:spTree>
    <p:extLst>
      <p:ext uri="{BB962C8B-B14F-4D97-AF65-F5344CB8AC3E}">
        <p14:creationId xmlns:p14="http://schemas.microsoft.com/office/powerpoint/2010/main" val="43457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ar-EG" dirty="0"/>
              <a:t>يتوافق مع اللوائح</a:t>
            </a:r>
          </a:p>
          <a:p>
            <a:endParaRPr lang="en-US" dirty="0"/>
          </a:p>
        </p:txBody>
      </p:sp>
      <p:sp>
        <p:nvSpPr>
          <p:cNvPr id="4" name="Slide Number Placeholder 3"/>
          <p:cNvSpPr>
            <a:spLocks noGrp="1"/>
          </p:cNvSpPr>
          <p:nvPr>
            <p:ph type="sldNum" sz="quarter" idx="5"/>
          </p:nvPr>
        </p:nvSpPr>
        <p:spPr/>
        <p:txBody>
          <a:bodyPr/>
          <a:lstStyle/>
          <a:p>
            <a:fld id="{E8863BA8-4883-4F02-8456-CABD711AA087}" type="slidenum">
              <a:rPr lang="en-US" smtClean="0"/>
              <a:t>1</a:t>
            </a:fld>
            <a:endParaRPr lang="en-US"/>
          </a:p>
        </p:txBody>
      </p:sp>
    </p:spTree>
    <p:extLst>
      <p:ext uri="{BB962C8B-B14F-4D97-AF65-F5344CB8AC3E}">
        <p14:creationId xmlns:p14="http://schemas.microsoft.com/office/powerpoint/2010/main" val="4010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b="0" i="0" dirty="0">
                <a:solidFill>
                  <a:srgbClr val="BDC1C6"/>
                </a:solidFill>
                <a:effectLst/>
                <a:latin typeface="Helvetica Neue"/>
              </a:rPr>
              <a:t>ومجموعة من السمات الشخصية والنعم الاجتماعية، والاتصالات، واللغة، والعادات الشخصية، والود، والتفاؤل التي تميز علاقاتنا مع الآخرين. المهارات الشخصية هي التي تكمل المهارات الثابتة، وهي التي تطلب تقنيات من الوظيفة والعديد من الأنشطة الأخرى</a:t>
            </a:r>
            <a:br>
              <a:rPr lang="en-US" b="0" i="0" dirty="0">
                <a:solidFill>
                  <a:srgbClr val="BDC1C6"/>
                </a:solidFill>
                <a:effectLst/>
                <a:latin typeface="Helvetica Neue"/>
              </a:rPr>
            </a:br>
            <a:endParaRPr lang="en-US" dirty="0"/>
          </a:p>
        </p:txBody>
      </p:sp>
      <p:sp>
        <p:nvSpPr>
          <p:cNvPr id="4" name="Slide Number Placeholder 3"/>
          <p:cNvSpPr>
            <a:spLocks noGrp="1"/>
          </p:cNvSpPr>
          <p:nvPr>
            <p:ph type="sldNum" sz="quarter" idx="5"/>
          </p:nvPr>
        </p:nvSpPr>
        <p:spPr/>
        <p:txBody>
          <a:bodyPr/>
          <a:lstStyle/>
          <a:p>
            <a:fld id="{E8863BA8-4883-4F02-8456-CABD711AA087}" type="slidenum">
              <a:rPr lang="en-US" smtClean="0"/>
              <a:t>22</a:t>
            </a:fld>
            <a:endParaRPr lang="en-US"/>
          </a:p>
        </p:txBody>
      </p:sp>
    </p:spTree>
    <p:extLst>
      <p:ext uri="{BB962C8B-B14F-4D97-AF65-F5344CB8AC3E}">
        <p14:creationId xmlns:p14="http://schemas.microsoft.com/office/powerpoint/2010/main" val="340058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interpersonal skills </a:t>
            </a:r>
            <a:r>
              <a:rPr lang="ar-EG" dirty="0"/>
              <a:t>مهارات التعامل مع الآخرين</a:t>
            </a:r>
            <a:endParaRPr lang="en-US" dirty="0"/>
          </a:p>
          <a:p>
            <a:r>
              <a:rPr lang="en-US" dirty="0"/>
              <a:t>2- Teamwork </a:t>
            </a:r>
            <a:r>
              <a:rPr lang="ar-EG" dirty="0"/>
              <a:t>العمل بروح الفريق الواحد</a:t>
            </a:r>
            <a:endParaRPr lang="en-US" dirty="0"/>
          </a:p>
          <a:p>
            <a:r>
              <a:rPr lang="en-US" dirty="0"/>
              <a:t>3- collaboration </a:t>
            </a:r>
            <a:r>
              <a:rPr lang="ar-EG" dirty="0"/>
              <a:t>تعاون</a:t>
            </a:r>
            <a:endParaRPr lang="en-US" dirty="0"/>
          </a:p>
          <a:p>
            <a:r>
              <a:rPr lang="en-US" dirty="0"/>
              <a:t>4- effective communication </a:t>
            </a:r>
            <a:r>
              <a:rPr lang="ar-EG" dirty="0"/>
              <a:t>نقل لمعلومات بطريقة بسيطة</a:t>
            </a:r>
            <a:endParaRPr lang="en-US" dirty="0"/>
          </a:p>
        </p:txBody>
      </p:sp>
      <p:sp>
        <p:nvSpPr>
          <p:cNvPr id="4" name="Slide Number Placeholder 3"/>
          <p:cNvSpPr>
            <a:spLocks noGrp="1"/>
          </p:cNvSpPr>
          <p:nvPr>
            <p:ph type="sldNum" sz="quarter" idx="5"/>
          </p:nvPr>
        </p:nvSpPr>
        <p:spPr/>
        <p:txBody>
          <a:bodyPr/>
          <a:lstStyle/>
          <a:p>
            <a:fld id="{E8863BA8-4883-4F02-8456-CABD711AA087}" type="slidenum">
              <a:rPr lang="en-US" smtClean="0"/>
              <a:t>23</a:t>
            </a:fld>
            <a:endParaRPr lang="en-US"/>
          </a:p>
        </p:txBody>
      </p:sp>
    </p:spTree>
    <p:extLst>
      <p:ext uri="{BB962C8B-B14F-4D97-AF65-F5344CB8AC3E}">
        <p14:creationId xmlns:p14="http://schemas.microsoft.com/office/powerpoint/2010/main" val="21601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5C6A-BA92-1F0A-4958-8C6B9674B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0FA8BC-398C-2339-1702-0C876CFB7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64B8C3-BDB2-A229-9F20-DA95AE80F2A9}"/>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5" name="Footer Placeholder 4">
            <a:extLst>
              <a:ext uri="{FF2B5EF4-FFF2-40B4-BE49-F238E27FC236}">
                <a16:creationId xmlns:a16="http://schemas.microsoft.com/office/drawing/2014/main" id="{7290083C-BD5F-C46C-293E-77F77660B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95734-A70E-7130-4CEB-DEEB9868D708}"/>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8726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5966-4602-8358-F105-6CCED24CE6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58F2C-C1BF-19AA-37A8-C8E3CED92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754D5-5257-B2B6-2A1D-7F034147B7BD}"/>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5" name="Footer Placeholder 4">
            <a:extLst>
              <a:ext uri="{FF2B5EF4-FFF2-40B4-BE49-F238E27FC236}">
                <a16:creationId xmlns:a16="http://schemas.microsoft.com/office/drawing/2014/main" id="{79084809-1B16-1AFA-C732-062E4E180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4C31B-06BA-A797-5BD7-28613E81612B}"/>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360627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BEF2B-5E9F-2F15-C25F-57174D8E4E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E1093F-FE1B-376A-CF16-D9DED363F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38243-4076-1E04-23C4-240F50FD3885}"/>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5" name="Footer Placeholder 4">
            <a:extLst>
              <a:ext uri="{FF2B5EF4-FFF2-40B4-BE49-F238E27FC236}">
                <a16:creationId xmlns:a16="http://schemas.microsoft.com/office/drawing/2014/main" id="{BA1909A8-74B3-4DE7-0064-8BA19F460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224B1-ECBE-EE0F-140C-DCB1B88829A6}"/>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243068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B3B1-BE32-D428-1443-CF9C3816F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76E02-33EE-A30D-3F59-DA20F1213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65E97-DDE5-EDC6-0E73-BBFA07B9C12D}"/>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5" name="Footer Placeholder 4">
            <a:extLst>
              <a:ext uri="{FF2B5EF4-FFF2-40B4-BE49-F238E27FC236}">
                <a16:creationId xmlns:a16="http://schemas.microsoft.com/office/drawing/2014/main" id="{66D00D34-E84B-8C4C-BBA2-4CA8CB701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4C938-8DD9-3B52-2B41-0E97E42B8E57}"/>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201920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43B-3E32-F211-6B7B-B913EFD82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EF65E2-C36E-95C6-147F-1FEF3B9250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04BDFB-A094-BB39-744B-EA60ECCC7CF2}"/>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5" name="Footer Placeholder 4">
            <a:extLst>
              <a:ext uri="{FF2B5EF4-FFF2-40B4-BE49-F238E27FC236}">
                <a16:creationId xmlns:a16="http://schemas.microsoft.com/office/drawing/2014/main" id="{91BF4E6F-B689-8967-C016-2902EF38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0611C-DF85-57AD-C538-46282B65571C}"/>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99311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526D-7200-D5BC-D5B8-3CC405318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E8FB5E-832B-DCF3-5527-623B1A8A3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112A5-2EBD-DFC5-3957-9B861B486A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A6500A-3D56-574F-C43E-DA6AB3D1B4DA}"/>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6" name="Footer Placeholder 5">
            <a:extLst>
              <a:ext uri="{FF2B5EF4-FFF2-40B4-BE49-F238E27FC236}">
                <a16:creationId xmlns:a16="http://schemas.microsoft.com/office/drawing/2014/main" id="{9EA73BD0-582B-AD2D-0F57-FAD01FBCB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E658F-E0A7-8E07-BF47-0236FDE74AD0}"/>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2385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83CA-2B7F-C562-4130-45FD37DFC9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678D9C-6F43-0D0A-FAF8-166FF342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BC32B-FDF7-FD57-E2E8-DACE7A3E63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11E2D6-4C2B-2153-66EB-88863F10B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6805FE-C57F-FF9A-8751-3003DDB4E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49A0A-6959-CC24-98F1-4136613551D9}"/>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8" name="Footer Placeholder 7">
            <a:extLst>
              <a:ext uri="{FF2B5EF4-FFF2-40B4-BE49-F238E27FC236}">
                <a16:creationId xmlns:a16="http://schemas.microsoft.com/office/drawing/2014/main" id="{CE1EA2AE-27AE-F200-0DAC-011860F767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43196-9C1B-76AA-8834-425983D06A11}"/>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144425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717E-3700-97C3-9AB5-047CF1BDB6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7678D7-D8C4-B00F-DBEE-94F5EE6FB652}"/>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4" name="Footer Placeholder 3">
            <a:extLst>
              <a:ext uri="{FF2B5EF4-FFF2-40B4-BE49-F238E27FC236}">
                <a16:creationId xmlns:a16="http://schemas.microsoft.com/office/drawing/2014/main" id="{B07CB285-9168-B23A-65D9-F43643004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499BB-70ED-58B1-76FC-2AF54C99A9E9}"/>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45220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7379DA-B1B6-AE8C-E375-226B39E646D9}"/>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3" name="Footer Placeholder 2">
            <a:extLst>
              <a:ext uri="{FF2B5EF4-FFF2-40B4-BE49-F238E27FC236}">
                <a16:creationId xmlns:a16="http://schemas.microsoft.com/office/drawing/2014/main" id="{C60C0C46-F602-6126-6B0F-51E9AE2121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744D52-6977-5783-EF69-ACD68BD1EC40}"/>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408392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5747-D5EF-2E6D-1E2E-76E5DE52C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30364D-0D00-0459-0709-390886F65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FF82BA-7A15-CB81-9450-67321333E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7960C-73BB-D5EB-F8E5-6EB9E13D894A}"/>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6" name="Footer Placeholder 5">
            <a:extLst>
              <a:ext uri="{FF2B5EF4-FFF2-40B4-BE49-F238E27FC236}">
                <a16:creationId xmlns:a16="http://schemas.microsoft.com/office/drawing/2014/main" id="{5B8B2305-F42E-5848-A256-01A9AE6D3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65D2D-B30F-46B8-6B16-625A6F5990C0}"/>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210883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E94A-8F68-653B-747E-C0AFB96A6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556894-A290-E16A-1518-B6C08E504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BA664-B4B6-1A3E-A8ED-A59D38F3B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49519-0A32-CE42-B062-BEC57E46B08B}"/>
              </a:ext>
            </a:extLst>
          </p:cNvPr>
          <p:cNvSpPr>
            <a:spLocks noGrp="1"/>
          </p:cNvSpPr>
          <p:nvPr>
            <p:ph type="dt" sz="half" idx="10"/>
          </p:nvPr>
        </p:nvSpPr>
        <p:spPr/>
        <p:txBody>
          <a:bodyPr/>
          <a:lstStyle/>
          <a:p>
            <a:fld id="{4547B246-360F-4681-B088-1E9F0D930FB9}" type="datetimeFigureOut">
              <a:rPr lang="en-US" smtClean="0"/>
              <a:t>9/14/2022</a:t>
            </a:fld>
            <a:endParaRPr lang="en-US"/>
          </a:p>
        </p:txBody>
      </p:sp>
      <p:sp>
        <p:nvSpPr>
          <p:cNvPr id="6" name="Footer Placeholder 5">
            <a:extLst>
              <a:ext uri="{FF2B5EF4-FFF2-40B4-BE49-F238E27FC236}">
                <a16:creationId xmlns:a16="http://schemas.microsoft.com/office/drawing/2014/main" id="{CB296427-FDCF-20E3-55E2-9651FA8BD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BFC9A-A3BE-C9D0-ADD1-D851D9A9C540}"/>
              </a:ext>
            </a:extLst>
          </p:cNvPr>
          <p:cNvSpPr>
            <a:spLocks noGrp="1"/>
          </p:cNvSpPr>
          <p:nvPr>
            <p:ph type="sldNum" sz="quarter" idx="12"/>
          </p:nvPr>
        </p:nvSpPr>
        <p:spPr/>
        <p:txBody>
          <a:bodyPr/>
          <a:lstStyle/>
          <a:p>
            <a:fld id="{A1C4BB19-4616-4C43-89D4-BA0870F75A58}" type="slidenum">
              <a:rPr lang="en-US" smtClean="0"/>
              <a:t>‹#›</a:t>
            </a:fld>
            <a:endParaRPr lang="en-US"/>
          </a:p>
        </p:txBody>
      </p:sp>
    </p:spTree>
    <p:extLst>
      <p:ext uri="{BB962C8B-B14F-4D97-AF65-F5344CB8AC3E}">
        <p14:creationId xmlns:p14="http://schemas.microsoft.com/office/powerpoint/2010/main" val="202269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D6AED-D971-2805-3C57-BF976BDCE9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64CCA4-485B-04D0-3ED3-88F01392FE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B42D1-0840-380E-EF63-16207F6BB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7B246-360F-4681-B088-1E9F0D930FB9}" type="datetimeFigureOut">
              <a:rPr lang="en-US" smtClean="0"/>
              <a:t>9/14/2022</a:t>
            </a:fld>
            <a:endParaRPr lang="en-US"/>
          </a:p>
        </p:txBody>
      </p:sp>
      <p:sp>
        <p:nvSpPr>
          <p:cNvPr id="5" name="Footer Placeholder 4">
            <a:extLst>
              <a:ext uri="{FF2B5EF4-FFF2-40B4-BE49-F238E27FC236}">
                <a16:creationId xmlns:a16="http://schemas.microsoft.com/office/drawing/2014/main" id="{04050FB3-D1D0-BF2B-B882-8EC8ACC88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E49E9-1BBB-8A24-3BE4-922B98F0B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4BB19-4616-4C43-89D4-BA0870F75A58}" type="slidenum">
              <a:rPr lang="en-US" smtClean="0"/>
              <a:t>‹#›</a:t>
            </a:fld>
            <a:endParaRPr lang="en-US"/>
          </a:p>
        </p:txBody>
      </p:sp>
    </p:spTree>
    <p:extLst>
      <p:ext uri="{BB962C8B-B14F-4D97-AF65-F5344CB8AC3E}">
        <p14:creationId xmlns:p14="http://schemas.microsoft.com/office/powerpoint/2010/main" val="162508857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1A64FC-229F-921C-7167-1614B3E5CBE3}"/>
              </a:ext>
            </a:extLst>
          </p:cNvPr>
          <p:cNvPicPr>
            <a:picLocks noChangeAspect="1"/>
          </p:cNvPicPr>
          <p:nvPr/>
        </p:nvPicPr>
        <p:blipFill>
          <a:blip r:embed="rId3"/>
          <a:stretch>
            <a:fillRect/>
          </a:stretch>
        </p:blipFill>
        <p:spPr>
          <a:xfrm>
            <a:off x="17074" y="0"/>
            <a:ext cx="12174925" cy="6858000"/>
          </a:xfrm>
          <a:prstGeom prst="rect">
            <a:avLst/>
          </a:prstGeom>
        </p:spPr>
      </p:pic>
    </p:spTree>
    <p:extLst>
      <p:ext uri="{BB962C8B-B14F-4D97-AF65-F5344CB8AC3E}">
        <p14:creationId xmlns:p14="http://schemas.microsoft.com/office/powerpoint/2010/main" val="2714389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45">
            <a:extLst>
              <a:ext uri="{FF2B5EF4-FFF2-40B4-BE49-F238E27FC236}">
                <a16:creationId xmlns:a16="http://schemas.microsoft.com/office/drawing/2014/main" id="{E14C6425-7C04-EA59-7B1C-7D72DD63D8E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7970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8F4A54-A583-A208-EB7B-1CE194283F30}"/>
              </a:ext>
            </a:extLst>
          </p:cNvPr>
          <p:cNvPicPr>
            <a:picLocks noChangeAspect="1"/>
          </p:cNvPicPr>
          <p:nvPr/>
        </p:nvPicPr>
        <p:blipFill>
          <a:blip r:embed="rId2"/>
          <a:stretch>
            <a:fillRect/>
          </a:stretch>
        </p:blipFill>
        <p:spPr>
          <a:xfrm>
            <a:off x="0" y="0"/>
            <a:ext cx="12159231" cy="6858000"/>
          </a:xfrm>
          <a:prstGeom prst="rect">
            <a:avLst/>
          </a:prstGeom>
        </p:spPr>
      </p:pic>
    </p:spTree>
    <p:extLst>
      <p:ext uri="{BB962C8B-B14F-4D97-AF65-F5344CB8AC3E}">
        <p14:creationId xmlns:p14="http://schemas.microsoft.com/office/powerpoint/2010/main" val="153175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4212D5-E8B6-20C9-0513-75311CDF0859}"/>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71459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77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diagram&#10;&#10;Description automatically generated">
            <a:extLst>
              <a:ext uri="{FF2B5EF4-FFF2-40B4-BE49-F238E27FC236}">
                <a16:creationId xmlns:a16="http://schemas.microsoft.com/office/drawing/2014/main" id="{6298B869-7933-659D-42BE-C432AE4904AC}"/>
              </a:ext>
            </a:extLst>
          </p:cNvPr>
          <p:cNvPicPr>
            <a:picLocks noChangeAspect="1"/>
          </p:cNvPicPr>
          <p:nvPr/>
        </p:nvPicPr>
        <p:blipFill rotWithShape="1">
          <a:blip r:embed="rId2">
            <a:extLst>
              <a:ext uri="{28A0092B-C50C-407E-A947-70E740481C1C}">
                <a14:useLocalDpi xmlns:a14="http://schemas.microsoft.com/office/drawing/2010/main" val="0"/>
              </a:ext>
            </a:extLst>
          </a:blip>
          <a:srcRect b="42177"/>
          <a:stretch/>
        </p:blipFill>
        <p:spPr>
          <a:xfrm>
            <a:off x="643467" y="1647659"/>
            <a:ext cx="10905066" cy="3562682"/>
          </a:xfrm>
          <a:prstGeom prst="rect">
            <a:avLst/>
          </a:prstGeom>
        </p:spPr>
      </p:pic>
    </p:spTree>
    <p:extLst>
      <p:ext uri="{BB962C8B-B14F-4D97-AF65-F5344CB8AC3E}">
        <p14:creationId xmlns:p14="http://schemas.microsoft.com/office/powerpoint/2010/main" val="45722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56">
            <a:extLst>
              <a:ext uri="{FF2B5EF4-FFF2-40B4-BE49-F238E27FC236}">
                <a16:creationId xmlns:a16="http://schemas.microsoft.com/office/drawing/2014/main" id="{5EF16CFC-CD92-ABAA-92AD-DD5FA0D124A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16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60">
            <a:extLst>
              <a:ext uri="{FF2B5EF4-FFF2-40B4-BE49-F238E27FC236}">
                <a16:creationId xmlns:a16="http://schemas.microsoft.com/office/drawing/2014/main" id="{42699AE8-2CA7-691D-1F40-911D457D42E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6944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63">
            <a:extLst>
              <a:ext uri="{FF2B5EF4-FFF2-40B4-BE49-F238E27FC236}">
                <a16:creationId xmlns:a16="http://schemas.microsoft.com/office/drawing/2014/main" id="{32FD4D45-9E7D-FAC5-4D5D-79EB39EB44C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1708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70">
            <a:extLst>
              <a:ext uri="{FF2B5EF4-FFF2-40B4-BE49-F238E27FC236}">
                <a16:creationId xmlns:a16="http://schemas.microsoft.com/office/drawing/2014/main" id="{8DF5B383-7A95-1166-6484-04BFC19696F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4724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93C14E-168C-CE0E-E663-AF3996C5E9C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815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3C47063C-ACFF-93F6-3083-0E8ED9BC8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395" y="643467"/>
            <a:ext cx="5543209"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74091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13">
            <a:extLst>
              <a:ext uri="{FF2B5EF4-FFF2-40B4-BE49-F238E27FC236}">
                <a16:creationId xmlns:a16="http://schemas.microsoft.com/office/drawing/2014/main" id="{7DC94F22-A40B-C8E6-E508-95A481B55E0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3493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82">
            <a:extLst>
              <a:ext uri="{FF2B5EF4-FFF2-40B4-BE49-F238E27FC236}">
                <a16:creationId xmlns:a16="http://schemas.microsoft.com/office/drawing/2014/main" id="{26687302-BCA8-5170-D16E-BA26624F5E3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26583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85">
            <a:extLst>
              <a:ext uri="{FF2B5EF4-FFF2-40B4-BE49-F238E27FC236}">
                <a16:creationId xmlns:a16="http://schemas.microsoft.com/office/drawing/2014/main" id="{8ADE7784-D20F-C50D-CD76-086F06327A0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5501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91">
            <a:extLst>
              <a:ext uri="{FF2B5EF4-FFF2-40B4-BE49-F238E27FC236}">
                <a16:creationId xmlns:a16="http://schemas.microsoft.com/office/drawing/2014/main" id="{7D61B33F-E399-78DB-E574-A3EF9722784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8194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95">
            <a:extLst>
              <a:ext uri="{FF2B5EF4-FFF2-40B4-BE49-F238E27FC236}">
                <a16:creationId xmlns:a16="http://schemas.microsoft.com/office/drawing/2014/main" id="{85BB3E08-6629-8868-48FD-897218CDE95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6901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166">
            <a:extLst>
              <a:ext uri="{FF2B5EF4-FFF2-40B4-BE49-F238E27FC236}">
                <a16:creationId xmlns:a16="http://schemas.microsoft.com/office/drawing/2014/main" id="{A428903F-B803-6BCD-275B-B29CC9EF391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0748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14">
            <a:extLst>
              <a:ext uri="{FF2B5EF4-FFF2-40B4-BE49-F238E27FC236}">
                <a16:creationId xmlns:a16="http://schemas.microsoft.com/office/drawing/2014/main" id="{DD24CF69-6C43-AEC6-0C6A-8FFCE32BDF8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7115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16">
            <a:extLst>
              <a:ext uri="{FF2B5EF4-FFF2-40B4-BE49-F238E27FC236}">
                <a16:creationId xmlns:a16="http://schemas.microsoft.com/office/drawing/2014/main" id="{34C624D8-778E-F9F0-ED54-241BD7E6DF3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4609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25">
            <a:extLst>
              <a:ext uri="{FF2B5EF4-FFF2-40B4-BE49-F238E27FC236}">
                <a16:creationId xmlns:a16="http://schemas.microsoft.com/office/drawing/2014/main" id="{44FCB342-2EFC-3B85-C19C-1A552D355BE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857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ame30">
            <a:extLst>
              <a:ext uri="{FF2B5EF4-FFF2-40B4-BE49-F238E27FC236}">
                <a16:creationId xmlns:a16="http://schemas.microsoft.com/office/drawing/2014/main" id="{1AA621AA-CD88-B77B-760D-152EF6BB5E3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4444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E7E0D838-0B6E-0BD0-E70B-3838FFD15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2228"/>
            <a:ext cx="5294716" cy="2713542"/>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C85D1BC6-5942-1658-B318-449E7B354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2058993"/>
            <a:ext cx="5294715" cy="2740014"/>
          </a:xfrm>
          <a:prstGeom prst="rect">
            <a:avLst/>
          </a:prstGeom>
        </p:spPr>
      </p:pic>
      <p:sp>
        <p:nvSpPr>
          <p:cNvPr id="6" name="TextBox 5">
            <a:extLst>
              <a:ext uri="{FF2B5EF4-FFF2-40B4-BE49-F238E27FC236}">
                <a16:creationId xmlns:a16="http://schemas.microsoft.com/office/drawing/2014/main" id="{25BA6202-49B9-823A-13C6-5DD5235E63D9}"/>
              </a:ext>
            </a:extLst>
          </p:cNvPr>
          <p:cNvSpPr txBox="1"/>
          <p:nvPr/>
        </p:nvSpPr>
        <p:spPr>
          <a:xfrm>
            <a:off x="6253817" y="1286545"/>
            <a:ext cx="1784206" cy="584775"/>
          </a:xfrm>
          <a:prstGeom prst="rect">
            <a:avLst/>
          </a:prstGeom>
          <a:noFill/>
        </p:spPr>
        <p:txBody>
          <a:bodyPr wrap="none" rtlCol="0">
            <a:spAutoFit/>
          </a:bodyPr>
          <a:lstStyle/>
          <a:p>
            <a:r>
              <a:rPr lang="en-US" sz="3200" b="1" dirty="0">
                <a:solidFill>
                  <a:schemeClr val="bg1"/>
                </a:solidFill>
                <a:latin typeface="Changa"/>
              </a:rPr>
              <a:t>Windows</a:t>
            </a:r>
            <a:endParaRPr lang="en-US" b="1" dirty="0">
              <a:solidFill>
                <a:schemeClr val="bg1"/>
              </a:solidFill>
              <a:latin typeface="Changa"/>
            </a:endParaRPr>
          </a:p>
        </p:txBody>
      </p:sp>
      <p:sp>
        <p:nvSpPr>
          <p:cNvPr id="11" name="TextBox 10">
            <a:extLst>
              <a:ext uri="{FF2B5EF4-FFF2-40B4-BE49-F238E27FC236}">
                <a16:creationId xmlns:a16="http://schemas.microsoft.com/office/drawing/2014/main" id="{92FAD535-D473-5CBA-2C4E-57943F86BDEE}"/>
              </a:ext>
            </a:extLst>
          </p:cNvPr>
          <p:cNvSpPr txBox="1"/>
          <p:nvPr/>
        </p:nvSpPr>
        <p:spPr>
          <a:xfrm>
            <a:off x="643467" y="1299780"/>
            <a:ext cx="1087157" cy="584775"/>
          </a:xfrm>
          <a:prstGeom prst="rect">
            <a:avLst/>
          </a:prstGeom>
          <a:noFill/>
        </p:spPr>
        <p:txBody>
          <a:bodyPr wrap="none" rtlCol="0">
            <a:spAutoFit/>
          </a:bodyPr>
          <a:lstStyle/>
          <a:p>
            <a:r>
              <a:rPr lang="en-US" sz="3200" b="1" dirty="0">
                <a:solidFill>
                  <a:schemeClr val="bg1"/>
                </a:solidFill>
                <a:latin typeface="Changa"/>
              </a:rPr>
              <a:t>Linux</a:t>
            </a:r>
            <a:endParaRPr lang="en-US" b="1" dirty="0">
              <a:solidFill>
                <a:schemeClr val="bg1"/>
              </a:solidFill>
              <a:latin typeface="Changa"/>
            </a:endParaRPr>
          </a:p>
        </p:txBody>
      </p:sp>
    </p:spTree>
    <p:extLst>
      <p:ext uri="{BB962C8B-B14F-4D97-AF65-F5344CB8AC3E}">
        <p14:creationId xmlns:p14="http://schemas.microsoft.com/office/powerpoint/2010/main" val="262608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42AF0B-4F7D-A959-880A-7BEB22A271F6}"/>
              </a:ext>
            </a:extLst>
          </p:cNvPr>
          <p:cNvPicPr>
            <a:picLocks noChangeAspect="1"/>
          </p:cNvPicPr>
          <p:nvPr/>
        </p:nvPicPr>
        <p:blipFill>
          <a:blip r:embed="rId2"/>
          <a:stretch>
            <a:fillRect/>
          </a:stretch>
        </p:blipFill>
        <p:spPr>
          <a:xfrm>
            <a:off x="-50752" y="0"/>
            <a:ext cx="12427050" cy="6858000"/>
          </a:xfrm>
          <a:prstGeom prst="rect">
            <a:avLst/>
          </a:prstGeom>
        </p:spPr>
      </p:pic>
    </p:spTree>
    <p:extLst>
      <p:ext uri="{BB962C8B-B14F-4D97-AF65-F5344CB8AC3E}">
        <p14:creationId xmlns:p14="http://schemas.microsoft.com/office/powerpoint/2010/main" val="238570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phical user interface, application&#10;&#10;Description automatically generated">
            <a:extLst>
              <a:ext uri="{FF2B5EF4-FFF2-40B4-BE49-F238E27FC236}">
                <a16:creationId xmlns:a16="http://schemas.microsoft.com/office/drawing/2014/main" id="{752C6D1C-0657-674B-5EDC-E3DD40E0D2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46423" y="643467"/>
            <a:ext cx="689915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69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74</Words>
  <Application>Microsoft Office PowerPoint</Application>
  <PresentationFormat>Widescreen</PresentationFormat>
  <Paragraphs>11</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Changa</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Mostafa Hamdan</dc:creator>
  <cp:lastModifiedBy>Mostafa Mourad</cp:lastModifiedBy>
  <cp:revision>6</cp:revision>
  <dcterms:created xsi:type="dcterms:W3CDTF">2022-05-09T17:39:36Z</dcterms:created>
  <dcterms:modified xsi:type="dcterms:W3CDTF">2022-09-14T13:12:57Z</dcterms:modified>
</cp:coreProperties>
</file>