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75" r:id="rId4"/>
    <p:sldId id="277" r:id="rId5"/>
    <p:sldId id="286" r:id="rId6"/>
    <p:sldId id="299" r:id="rId7"/>
    <p:sldId id="302" r:id="rId8"/>
    <p:sldId id="309" r:id="rId9"/>
    <p:sldId id="320" r:id="rId10"/>
    <p:sldId id="325" r:id="rId11"/>
    <p:sldId id="331" r:id="rId12"/>
    <p:sldId id="337" r:id="rId13"/>
    <p:sldId id="339" r:id="rId14"/>
    <p:sldId id="347" r:id="rId15"/>
    <p:sldId id="349" r:id="rId16"/>
    <p:sldId id="351" r:id="rId17"/>
    <p:sldId id="367" r:id="rId18"/>
    <p:sldId id="385" r:id="rId19"/>
    <p:sldId id="393" r:id="rId20"/>
    <p:sldId id="398" r:id="rId21"/>
    <p:sldId id="399" r:id="rId22"/>
    <p:sldId id="404" r:id="rId23"/>
    <p:sldId id="413" r:id="rId24"/>
    <p:sldId id="418" r:id="rId25"/>
    <p:sldId id="432" r:id="rId26"/>
    <p:sldId id="443" r:id="rId27"/>
    <p:sldId id="455" r:id="rId2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8E5F-80CF-568D-404B-D0F23D55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F297-51F0-0924-97A9-212CFAAC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18DD-74E7-A14A-75C1-2575D024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A295-24A2-8323-B14C-A441C41F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66DB-76EA-A796-EE45-33EF927C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F1D3-7E32-2157-72B5-97788734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C01A2-71B3-2BA8-4CE0-5851CDD3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E25-AEC8-AE0A-665A-49BE6C50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1B22-35D5-EB01-D3DE-CA50BF9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839E-08EA-A893-BE17-73FF00FA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C1AA0-C173-D8CE-7B8E-FA8B1E06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DF26B-74AA-5EAE-F825-650A2E8A5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B1A9-B7AB-E874-9D5C-67F77966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061-0DE1-9B13-8080-D57DA9A1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08FD-F3CA-D0BF-DD4D-12C64162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B947-B73A-E146-78CF-B8F259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05DF-FFFB-3AE7-F8E3-C5B017B2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78D9-DBFD-3B77-1143-E41BC73F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390E-3F35-7FFC-0D48-79417EDB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29B4-9A28-5D3B-8F29-78ACE854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0CD-1091-4FD9-8AD5-961312A8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043D-6167-95E2-AEDE-CAC3662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D27-1597-B09E-5B2D-32AF67B3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9581-6087-D390-069B-768059C7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574B-95A5-00D5-D44D-99416F67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ABA0-BE60-8FD7-65BB-821662DC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C6E8-CB59-ADA7-B854-596AB042B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569F-86FA-7E97-FF8B-3E730CE5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A775-4442-566D-EFD0-20F6096C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27870-B015-6641-F2B9-A92AF380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B2BE-A1AE-6F3D-568F-70AF44B6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9D1A-62E1-89E1-1BCB-61F63B6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3B87-9658-043E-3C8C-47905974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BBDB1-D448-A75E-19D5-D53EE483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11CDC-2D56-AE1E-3AB7-D118870D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AA1F0-D44A-8582-6A93-01ED162D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5106-B0AC-447F-8FBE-B5B5356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3977-5D5C-43D5-8F2D-7484B5F1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0AD0D-A405-FC1D-1CA3-24F66042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7A14-EF1C-5258-4B27-B46F887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29A4-11E0-141F-2175-13F760B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C48D5-6684-3A06-2FAB-55B87028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275A-026D-7509-4006-76968F87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F55DE-8F76-83B1-47B5-D27E9116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90C81-A6FE-6F91-9410-398ED23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91B3-8874-1B04-F9CC-33A63196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1873-62C4-AAC2-FABF-9297527C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1AB0-0C01-DB1C-E7F7-8A4A3084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9A43-9C41-F2A7-F3B9-24A28451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8DFC-4D1A-C33F-0B50-1100A4E7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C565-A3A7-B538-53EB-3A7CE521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0B9A1-B3E3-6597-892F-5F1ADAF5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6D00-27A9-99E7-14AA-A4EDDF5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ECE02-EC75-4FFC-650E-A3CE00773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0721E-549D-2498-6731-AFD2BA7D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08FA-D650-3425-8809-D712FD85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3CC9-6F42-5663-A364-C59A654B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B94C-7064-8338-CC82-D08009CE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4EF0-69FA-7046-42B6-76749E2F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EA6-48BA-5489-8734-B1B6FC9B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E913-BB0F-9F6E-D9A1-C52778AE1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B39-4174-4E6F-B7B3-65F1854D0BB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BAEB-C13F-9AEB-04DE-807E31317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0F50-E1B8-20FA-3DEF-162B254C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D33E-AD7F-45CF-85AD-D5315029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">
            <a:extLst>
              <a:ext uri="{FF2B5EF4-FFF2-40B4-BE49-F238E27FC236}">
                <a16:creationId xmlns:a16="http://schemas.microsoft.com/office/drawing/2014/main" id="{4F5B88AE-F92C-3BCE-F9BA-7C95375A61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36BBBDB0-8D45-FBB9-2425-330C00DEC0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6">
            <a:extLst>
              <a:ext uri="{FF2B5EF4-FFF2-40B4-BE49-F238E27FC236}">
                <a16:creationId xmlns:a16="http://schemas.microsoft.com/office/drawing/2014/main" id="{2741F9DC-8AE2-5F24-EA4F-6AF760BA1B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2">
            <a:extLst>
              <a:ext uri="{FF2B5EF4-FFF2-40B4-BE49-F238E27FC236}">
                <a16:creationId xmlns:a16="http://schemas.microsoft.com/office/drawing/2014/main" id="{597D239A-8E83-FB47-ABAA-1FEA6518D9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4">
            <a:extLst>
              <a:ext uri="{FF2B5EF4-FFF2-40B4-BE49-F238E27FC236}">
                <a16:creationId xmlns:a16="http://schemas.microsoft.com/office/drawing/2014/main" id="{AB8BF999-8B76-A292-EB1C-580B897F90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2">
            <a:extLst>
              <a:ext uri="{FF2B5EF4-FFF2-40B4-BE49-F238E27FC236}">
                <a16:creationId xmlns:a16="http://schemas.microsoft.com/office/drawing/2014/main" id="{245553B2-45C3-B49E-D78D-84FA074FAA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4">
            <a:extLst>
              <a:ext uri="{FF2B5EF4-FFF2-40B4-BE49-F238E27FC236}">
                <a16:creationId xmlns:a16="http://schemas.microsoft.com/office/drawing/2014/main" id="{30ECAB1A-7777-1E3B-A37E-F58A84C9B9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D31E0314-1D2E-8428-2B94-7B0C5C767B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2">
            <a:extLst>
              <a:ext uri="{FF2B5EF4-FFF2-40B4-BE49-F238E27FC236}">
                <a16:creationId xmlns:a16="http://schemas.microsoft.com/office/drawing/2014/main" id="{C6F4ABB9-C056-F204-27C3-F889E1E84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1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0">
            <a:extLst>
              <a:ext uri="{FF2B5EF4-FFF2-40B4-BE49-F238E27FC236}">
                <a16:creationId xmlns:a16="http://schemas.microsoft.com/office/drawing/2014/main" id="{FC82F864-629E-FD01-FC0A-DED88AF70C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8">
            <a:extLst>
              <a:ext uri="{FF2B5EF4-FFF2-40B4-BE49-F238E27FC236}">
                <a16:creationId xmlns:a16="http://schemas.microsoft.com/office/drawing/2014/main" id="{7EA0C4D6-8E8D-99D5-87D7-0006460E75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">
            <a:extLst>
              <a:ext uri="{FF2B5EF4-FFF2-40B4-BE49-F238E27FC236}">
                <a16:creationId xmlns:a16="http://schemas.microsoft.com/office/drawing/2014/main" id="{36E8AE82-4D0F-126B-F6FF-97D9614B86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3">
            <a:extLst>
              <a:ext uri="{FF2B5EF4-FFF2-40B4-BE49-F238E27FC236}">
                <a16:creationId xmlns:a16="http://schemas.microsoft.com/office/drawing/2014/main" id="{B5F0F6FC-7497-2E4B-9D7A-BAAACF1271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4">
            <a:extLst>
              <a:ext uri="{FF2B5EF4-FFF2-40B4-BE49-F238E27FC236}">
                <a16:creationId xmlns:a16="http://schemas.microsoft.com/office/drawing/2014/main" id="{32902360-A781-3BDD-8C07-FF7152F88F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6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9">
            <a:extLst>
              <a:ext uri="{FF2B5EF4-FFF2-40B4-BE49-F238E27FC236}">
                <a16:creationId xmlns:a16="http://schemas.microsoft.com/office/drawing/2014/main" id="{094F8BD2-309B-87AE-6B63-EFD63F751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8">
            <a:extLst>
              <a:ext uri="{FF2B5EF4-FFF2-40B4-BE49-F238E27FC236}">
                <a16:creationId xmlns:a16="http://schemas.microsoft.com/office/drawing/2014/main" id="{9E94DF4A-FCCB-2A8A-AF38-46BD0C368A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7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3">
            <a:extLst>
              <a:ext uri="{FF2B5EF4-FFF2-40B4-BE49-F238E27FC236}">
                <a16:creationId xmlns:a16="http://schemas.microsoft.com/office/drawing/2014/main" id="{E88AE87F-BF5E-53B9-31F3-0E6C897B3E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1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7">
            <a:extLst>
              <a:ext uri="{FF2B5EF4-FFF2-40B4-BE49-F238E27FC236}">
                <a16:creationId xmlns:a16="http://schemas.microsoft.com/office/drawing/2014/main" id="{A4A9CC2B-C78D-CAC6-9077-8851A02181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8">
            <a:extLst>
              <a:ext uri="{FF2B5EF4-FFF2-40B4-BE49-F238E27FC236}">
                <a16:creationId xmlns:a16="http://schemas.microsoft.com/office/drawing/2014/main" id="{DE83A902-F387-0C56-B142-E8FDDF26D9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6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0">
            <a:extLst>
              <a:ext uri="{FF2B5EF4-FFF2-40B4-BE49-F238E27FC236}">
                <a16:creationId xmlns:a16="http://schemas.microsoft.com/office/drawing/2014/main" id="{8239BB33-269F-0B6E-AB27-95CDAC4BF1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">
            <a:extLst>
              <a:ext uri="{FF2B5EF4-FFF2-40B4-BE49-F238E27FC236}">
                <a16:creationId xmlns:a16="http://schemas.microsoft.com/office/drawing/2014/main" id="{D2ACD109-4D4D-9B93-EA8A-07BC60CD9D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5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">
            <a:extLst>
              <a:ext uri="{FF2B5EF4-FFF2-40B4-BE49-F238E27FC236}">
                <a16:creationId xmlns:a16="http://schemas.microsoft.com/office/drawing/2014/main" id="{76147393-CCE3-8C9E-BF87-F7A640AEBB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0">
            <a:extLst>
              <a:ext uri="{FF2B5EF4-FFF2-40B4-BE49-F238E27FC236}">
                <a16:creationId xmlns:a16="http://schemas.microsoft.com/office/drawing/2014/main" id="{FFDD63D1-4A67-48F0-C6EA-80B6F38CA2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3">
            <a:extLst>
              <a:ext uri="{FF2B5EF4-FFF2-40B4-BE49-F238E27FC236}">
                <a16:creationId xmlns:a16="http://schemas.microsoft.com/office/drawing/2014/main" id="{D3E97A19-48F8-7683-B221-6D84564F7A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6">
            <a:extLst>
              <a:ext uri="{FF2B5EF4-FFF2-40B4-BE49-F238E27FC236}">
                <a16:creationId xmlns:a16="http://schemas.microsoft.com/office/drawing/2014/main" id="{0BAEDEF5-7BC2-AFC3-2EAD-5F2CEBB376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3">
            <a:extLst>
              <a:ext uri="{FF2B5EF4-FFF2-40B4-BE49-F238E27FC236}">
                <a16:creationId xmlns:a16="http://schemas.microsoft.com/office/drawing/2014/main" id="{013043A6-1477-A960-317A-317A9EB951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4">
            <a:extLst>
              <a:ext uri="{FF2B5EF4-FFF2-40B4-BE49-F238E27FC236}">
                <a16:creationId xmlns:a16="http://schemas.microsoft.com/office/drawing/2014/main" id="{1DCEF911-C00D-A3E6-BEFD-DBC5400946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1</cp:revision>
  <dcterms:created xsi:type="dcterms:W3CDTF">2022-08-24T23:25:26Z</dcterms:created>
  <dcterms:modified xsi:type="dcterms:W3CDTF">2022-08-24T23:27:22Z</dcterms:modified>
</cp:coreProperties>
</file>