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9" r:id="rId4"/>
    <p:sldId id="278" r:id="rId5"/>
    <p:sldId id="283" r:id="rId6"/>
    <p:sldId id="287" r:id="rId7"/>
    <p:sldId id="303" r:id="rId8"/>
    <p:sldId id="320" r:id="rId9"/>
    <p:sldId id="323" r:id="rId10"/>
    <p:sldId id="325" r:id="rId11"/>
    <p:sldId id="331" r:id="rId12"/>
    <p:sldId id="349" r:id="rId13"/>
    <p:sldId id="367" r:id="rId14"/>
    <p:sldId id="384" r:id="rId15"/>
    <p:sldId id="399" r:id="rId16"/>
    <p:sldId id="406" r:id="rId17"/>
    <p:sldId id="409" r:id="rId18"/>
    <p:sldId id="415" r:id="rId19"/>
    <p:sldId id="433" r:id="rId20"/>
    <p:sldId id="441" r:id="rId21"/>
    <p:sldId id="444" r:id="rId22"/>
    <p:sldId id="448" r:id="rId23"/>
    <p:sldId id="457" r:id="rId24"/>
    <p:sldId id="466" r:id="rId25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D3ED-2CF9-7782-804A-D3C63158B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BB37D-A225-61E9-68FE-31EB96CD3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324C-B6DA-7152-51BD-E3751147D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73D0-9690-4388-A7BD-925943AC560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5D152-9D7C-238A-6C1B-429F8B0A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E7417-CA7F-233E-B28B-822425F6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FF20-5DCB-4A86-A05B-45FA449B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8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8017-6A0C-C5E7-4182-9FE12F75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C1D97-E1D9-FB8B-9511-8302C081F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65E34-7B0E-8935-5F5C-84EA5516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73D0-9690-4388-A7BD-925943AC560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697C7-8417-B009-C7E7-CDA7ECE0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069BF-70EA-C11D-B092-B22EAE22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FF20-5DCB-4A86-A05B-45FA449B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3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3F13C2-6EDE-47D1-88F4-AEF2B2B4B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3A6C4-5AB4-099B-2036-3B87D961D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1D4D7-3365-D12F-61A1-261253DF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73D0-9690-4388-A7BD-925943AC560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16986-B5A7-9FC7-099C-1E648893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896EE-B6C0-F3CF-0F0B-F245E420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FF20-5DCB-4A86-A05B-45FA449B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BD86-61A2-884F-843B-40CE832B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091E-8F87-6A9C-6CE1-D8AD7EB39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9830E-3A33-8EF0-A408-27D9F749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73D0-9690-4388-A7BD-925943AC560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0065F-38DB-857E-1AE1-496124E1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C35B4-2B3B-3B4A-2354-7A16BA9C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FF20-5DCB-4A86-A05B-45FA449B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8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7E26-CB5B-C853-A10B-002A9F9A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57132-D979-2D98-FC99-18512088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3BE4F-9D7B-60B1-9D45-EF92420A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73D0-9690-4388-A7BD-925943AC560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E4A30-8FC9-4F92-D481-C2FACFF9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AED8E-33AE-943E-1404-782BC4FD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FF20-5DCB-4A86-A05B-45FA449B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8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97F5-EBF4-1C7F-C1D4-35E0F8BC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45685-FD3F-9968-68AC-B9337B100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86BD0-B214-D470-E28C-74B4751F1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54A2E-7D40-9B50-45CC-B5255CE1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73D0-9690-4388-A7BD-925943AC560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DFAD4-01FB-6E9B-041F-0EC6A0D6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5006A-4405-F3D3-912C-65BA7FBA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FF20-5DCB-4A86-A05B-45FA449B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1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27E2-6A72-0709-FC63-493E5483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3E15D-AA17-7788-635B-DE4998546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BDB67-7887-BB7D-5F10-B41AC749E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AB5CA-9BD6-5B39-E63D-F11211F76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2AF58-C308-1BAE-8178-C0F51369F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DEEC8-8B64-154B-BC10-F1F291FB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73D0-9690-4388-A7BD-925943AC560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FA0B3-5AB9-54A3-1976-9C2C1CBC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A347F-046E-3130-6395-57594A89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FF20-5DCB-4A86-A05B-45FA449B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7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90C4-709B-AFF9-7503-93E75A9A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F566B-7D33-26FF-10F1-0A9B2F6F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73D0-9690-4388-A7BD-925943AC560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4F7A8-A8F5-083C-42F0-9D614A20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19F41-1D14-9FB9-789C-D557F29E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FF20-5DCB-4A86-A05B-45FA449B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1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86A20-ADF0-D7FF-1BC4-775CCBEA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73D0-9690-4388-A7BD-925943AC560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5AB8C-0930-4C11-CF1B-5153367D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AEDAB-9B10-963E-E814-CEF7B0EA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FF20-5DCB-4A86-A05B-45FA449B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1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B62B-2651-C96E-FDA9-AC64BEE3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5D7E-7AF3-6C6D-685F-5B43E731E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CBA57-7C7F-A8F6-5BE5-EE25BA226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017B4-2AF6-2273-9267-0C300539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73D0-9690-4388-A7BD-925943AC560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BDC43-0398-D4C8-6806-DD132A05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05250-BDFD-8D9F-FFE3-57828BC6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FF20-5DCB-4A86-A05B-45FA449B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4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0CFD-0627-4D76-E0E5-BCAC26AE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93C2F-8A4C-EC7E-D55B-F59BA04CA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30B04-850A-F40C-5497-3F98A4C05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8BD9C-EF90-9ED1-1A90-F4CC8E8D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73D0-9690-4388-A7BD-925943AC560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ACAC1-55F9-B894-FBD1-39DD6239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E5AF6-3F3F-4064-C7B4-E45D256C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FF20-5DCB-4A86-A05B-45FA449B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1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A023E-D1AB-56DE-0373-35181893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352CF-5103-805E-FA02-08E00EA91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5B154-B993-C2C9-66C3-E6FABCA67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373D0-9690-4388-A7BD-925943AC560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E3B5D-137A-7948-933C-C91ADC2AF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7D5B9-A261-1E05-EBC4-CE4219D01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EFF20-5DCB-4A86-A05B-45FA449B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80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5">
            <a:extLst>
              <a:ext uri="{FF2B5EF4-FFF2-40B4-BE49-F238E27FC236}">
                <a16:creationId xmlns:a16="http://schemas.microsoft.com/office/drawing/2014/main" id="{D723A1EB-EA08-22A2-754F-9306EA2E2D5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0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69">
            <a:extLst>
              <a:ext uri="{FF2B5EF4-FFF2-40B4-BE49-F238E27FC236}">
                <a16:creationId xmlns:a16="http://schemas.microsoft.com/office/drawing/2014/main" id="{9EDB9845-93D7-807A-F1AA-F55C90A45B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57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75">
            <a:extLst>
              <a:ext uri="{FF2B5EF4-FFF2-40B4-BE49-F238E27FC236}">
                <a16:creationId xmlns:a16="http://schemas.microsoft.com/office/drawing/2014/main" id="{C85AD87A-B9D6-D722-AF13-7528CC1AEB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3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93">
            <a:extLst>
              <a:ext uri="{FF2B5EF4-FFF2-40B4-BE49-F238E27FC236}">
                <a16:creationId xmlns:a16="http://schemas.microsoft.com/office/drawing/2014/main" id="{7D57B48A-D340-541C-FEEC-E0FBBC3AD6E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73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11">
            <a:extLst>
              <a:ext uri="{FF2B5EF4-FFF2-40B4-BE49-F238E27FC236}">
                <a16:creationId xmlns:a16="http://schemas.microsoft.com/office/drawing/2014/main" id="{2250A3E5-4B4C-F668-453D-B65C89C00CD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79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28">
            <a:extLst>
              <a:ext uri="{FF2B5EF4-FFF2-40B4-BE49-F238E27FC236}">
                <a16:creationId xmlns:a16="http://schemas.microsoft.com/office/drawing/2014/main" id="{9C61321A-E0E6-F0A1-091B-DA29FFFBD2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93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43">
            <a:extLst>
              <a:ext uri="{FF2B5EF4-FFF2-40B4-BE49-F238E27FC236}">
                <a16:creationId xmlns:a16="http://schemas.microsoft.com/office/drawing/2014/main" id="{17085BC2-F3AB-A750-018F-D9AE7551319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47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50">
            <a:extLst>
              <a:ext uri="{FF2B5EF4-FFF2-40B4-BE49-F238E27FC236}">
                <a16:creationId xmlns:a16="http://schemas.microsoft.com/office/drawing/2014/main" id="{4598304C-B12A-95CB-C276-D5F839BF8F7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08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53">
            <a:extLst>
              <a:ext uri="{FF2B5EF4-FFF2-40B4-BE49-F238E27FC236}">
                <a16:creationId xmlns:a16="http://schemas.microsoft.com/office/drawing/2014/main" id="{82057D70-4D15-43ED-B4CA-A70F52FCFD5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4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59">
            <a:extLst>
              <a:ext uri="{FF2B5EF4-FFF2-40B4-BE49-F238E27FC236}">
                <a16:creationId xmlns:a16="http://schemas.microsoft.com/office/drawing/2014/main" id="{B239B8ED-4D0A-BE00-F239-D17000D31E3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21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77">
            <a:extLst>
              <a:ext uri="{FF2B5EF4-FFF2-40B4-BE49-F238E27FC236}">
                <a16:creationId xmlns:a16="http://schemas.microsoft.com/office/drawing/2014/main" id="{486F73FA-9564-16F4-F420-1B5EACC121B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0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9">
            <a:extLst>
              <a:ext uri="{FF2B5EF4-FFF2-40B4-BE49-F238E27FC236}">
                <a16:creationId xmlns:a16="http://schemas.microsoft.com/office/drawing/2014/main" id="{3C9B2AD6-41DD-6DEE-4825-5AD076419FB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29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85">
            <a:extLst>
              <a:ext uri="{FF2B5EF4-FFF2-40B4-BE49-F238E27FC236}">
                <a16:creationId xmlns:a16="http://schemas.microsoft.com/office/drawing/2014/main" id="{79A5ECCD-2806-47D2-D15D-2FA42418153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30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88">
            <a:extLst>
              <a:ext uri="{FF2B5EF4-FFF2-40B4-BE49-F238E27FC236}">
                <a16:creationId xmlns:a16="http://schemas.microsoft.com/office/drawing/2014/main" id="{F8A9A9B2-E174-B788-318E-68C8DD00DD9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49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92">
            <a:extLst>
              <a:ext uri="{FF2B5EF4-FFF2-40B4-BE49-F238E27FC236}">
                <a16:creationId xmlns:a16="http://schemas.microsoft.com/office/drawing/2014/main" id="{F7356FB8-34EE-C6E8-7302-57B96BFEF29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0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01">
            <a:extLst>
              <a:ext uri="{FF2B5EF4-FFF2-40B4-BE49-F238E27FC236}">
                <a16:creationId xmlns:a16="http://schemas.microsoft.com/office/drawing/2014/main" id="{32ECC2FB-FAB2-B4FA-4528-764C6BC0BE1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6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10">
            <a:extLst>
              <a:ext uri="{FF2B5EF4-FFF2-40B4-BE49-F238E27FC236}">
                <a16:creationId xmlns:a16="http://schemas.microsoft.com/office/drawing/2014/main" id="{F377D556-17EA-A256-6DF0-98EF66B2474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9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3">
            <a:extLst>
              <a:ext uri="{FF2B5EF4-FFF2-40B4-BE49-F238E27FC236}">
                <a16:creationId xmlns:a16="http://schemas.microsoft.com/office/drawing/2014/main" id="{61FCD911-181A-7D83-BBD4-5433704B8C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2">
            <a:extLst>
              <a:ext uri="{FF2B5EF4-FFF2-40B4-BE49-F238E27FC236}">
                <a16:creationId xmlns:a16="http://schemas.microsoft.com/office/drawing/2014/main" id="{F360AC94-3958-CF92-21BF-468A7221E35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8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7">
            <a:extLst>
              <a:ext uri="{FF2B5EF4-FFF2-40B4-BE49-F238E27FC236}">
                <a16:creationId xmlns:a16="http://schemas.microsoft.com/office/drawing/2014/main" id="{595621AE-53FD-EA48-663F-70A831DD8D2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0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31">
            <a:extLst>
              <a:ext uri="{FF2B5EF4-FFF2-40B4-BE49-F238E27FC236}">
                <a16:creationId xmlns:a16="http://schemas.microsoft.com/office/drawing/2014/main" id="{D89E9DF5-4F04-9598-D295-04F20DF784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4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47">
            <a:extLst>
              <a:ext uri="{FF2B5EF4-FFF2-40B4-BE49-F238E27FC236}">
                <a16:creationId xmlns:a16="http://schemas.microsoft.com/office/drawing/2014/main" id="{28E8E179-9638-DC48-F791-00B2C27A4B7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9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64">
            <a:extLst>
              <a:ext uri="{FF2B5EF4-FFF2-40B4-BE49-F238E27FC236}">
                <a16:creationId xmlns:a16="http://schemas.microsoft.com/office/drawing/2014/main" id="{EC79140B-3742-65FE-BA2A-3FB855B6C4B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6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67">
            <a:extLst>
              <a:ext uri="{FF2B5EF4-FFF2-40B4-BE49-F238E27FC236}">
                <a16:creationId xmlns:a16="http://schemas.microsoft.com/office/drawing/2014/main" id="{648EFA4E-AD35-94C8-A624-CE633BE1A8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1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Mourad</dc:creator>
  <cp:lastModifiedBy>Mostafa Mourad</cp:lastModifiedBy>
  <cp:revision>2</cp:revision>
  <dcterms:created xsi:type="dcterms:W3CDTF">2022-08-24T21:16:22Z</dcterms:created>
  <dcterms:modified xsi:type="dcterms:W3CDTF">2022-08-24T23:33:00Z</dcterms:modified>
</cp:coreProperties>
</file>