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1" r:id="rId4"/>
    <p:sldId id="287" r:id="rId5"/>
    <p:sldId id="288" r:id="rId6"/>
    <p:sldId id="300" r:id="rId7"/>
    <p:sldId id="301" r:id="rId8"/>
    <p:sldId id="307" r:id="rId9"/>
    <p:sldId id="310" r:id="rId10"/>
    <p:sldId id="312" r:id="rId11"/>
    <p:sldId id="326" r:id="rId12"/>
    <p:sldId id="331" r:id="rId13"/>
    <p:sldId id="339" r:id="rId14"/>
    <p:sldId id="344" r:id="rId15"/>
    <p:sldId id="345" r:id="rId16"/>
    <p:sldId id="347" r:id="rId17"/>
    <p:sldId id="348" r:id="rId18"/>
    <p:sldId id="351" r:id="rId19"/>
    <p:sldId id="352" r:id="rId20"/>
    <p:sldId id="353" r:id="rId21"/>
    <p:sldId id="355" r:id="rId22"/>
    <p:sldId id="360" r:id="rId23"/>
    <p:sldId id="365" r:id="rId24"/>
    <p:sldId id="371" r:id="rId25"/>
    <p:sldId id="376" r:id="rId26"/>
    <p:sldId id="380" r:id="rId27"/>
    <p:sldId id="389" r:id="rId28"/>
    <p:sldId id="399" r:id="rId29"/>
    <p:sldId id="415" r:id="rId3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0F6D-39AC-6120-3177-2F49498F8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B933E-2201-B922-F2FA-A69DBE992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354C-6A65-911B-B831-7E221BC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D415-F45B-AEBC-2D00-5DB27C83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872B-2B16-BFA6-37E4-28420385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A5B-50A9-3FE2-9ACC-85BCD5B6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C13D-4BEE-8F77-EBA8-6135EC02C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1FCB-E372-8A42-6145-3A0F3322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9D0D-14BF-E5EF-A57D-917BC1F8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2FFF-498B-3875-45D8-4B82A7BB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AAEE7-55C6-5F1C-C718-C86260837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34998-C7A6-DA3F-C1F5-8497E514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93C9-F659-0C85-94ED-BE6BD1B3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3AA6-3344-F6E6-76AB-953B46F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F642-2BEC-8BD4-D6D7-2C28F876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8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B76F-EC9A-568D-4103-CD6C510A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C330-F27B-707A-43B0-AC7DF02D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2D9E-815F-AF2E-9638-A069E517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619A-8739-BF04-4B54-62FC8BE5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F1EE-73EF-22E6-B1AD-33AC14A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7589-5025-214B-F50C-BC4551DB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41F1-F61F-566E-32A4-B218E8EC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64F3-3093-C8AC-3FBA-69767C71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61B2-E300-269F-716F-96F70F8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467-1CC9-00BA-5CC8-CD5BC4D6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E549-A8E8-80C9-A59D-ED7FD6A8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1CFD-C16F-B93D-C05C-42249BA88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C77B8-CC65-BD93-5A66-8DAE19B8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365DD-6113-389A-7692-A12D949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E118-9A33-6501-9C79-80745AF2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C7BD5-20CB-9EF3-D1BC-51626C5C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5CD0-7863-B904-B7ED-58B91DF6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901-3E56-6655-B209-B707DEDB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1229-D87C-F79B-238F-8064037E7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9A4FF-B482-DE63-F660-A2A5E966A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71A1-2DB1-0824-65FB-2C35C1C71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EE7C5-B319-66E5-7CC4-2501E47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46559-E964-C62F-713A-5E46C988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703FF-B534-96CA-5092-9AE2C8A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9BDF-7028-6555-62F5-867E8792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8A92E-19FD-1474-8791-B11143B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20FEC-FC37-0540-7844-E62811DA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0277-83AB-EE71-41C1-C2FA21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45AEF-9EA9-7B6D-868D-17971F18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F9468-13AC-5BF1-E6D2-C73621D1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7A84-7213-BFD6-29C4-02EA44D1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2865-6EA5-20FA-40A4-047D1EE0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D94-A65F-32CF-12E2-5918D0F5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80855-98A1-A34D-B16D-EAE05B1B1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74C69-0D8C-1766-E226-8816E2D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0EBAC-67C8-5172-844D-2A3DC9FE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6D136-24B6-D112-1F14-12C8997E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2BB6-2FDB-B5C1-B039-1185907C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6B3E2-52D9-8E5E-78B7-8DA2BC53F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C4052-7392-F630-0865-F91658CE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C5EC-4C82-28EF-8F62-4A4DFE0E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7024D-51C4-7965-E385-68B79102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5975-7439-6055-FDAA-2C7904D1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8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855CE-7268-D314-B998-8B83E34F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14CB-5A25-B655-EFBF-6F70F03C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D77F-1C26-7DCF-AF14-3AFA82696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20D1-A782-4042-8FC8-0DCF31FDF43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3FE5-7976-32E1-EB28-E9C9F4A8C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462F-D180-D2D5-DE85-C3DB79E6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70653-BDB8-466A-8AE8-BDCACB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99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">
            <a:extLst>
              <a:ext uri="{FF2B5EF4-FFF2-40B4-BE49-F238E27FC236}">
                <a16:creationId xmlns:a16="http://schemas.microsoft.com/office/drawing/2014/main" id="{9AA8B6EF-476B-4A40-241E-D69F96C72F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9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6">
            <a:extLst>
              <a:ext uri="{FF2B5EF4-FFF2-40B4-BE49-F238E27FC236}">
                <a16:creationId xmlns:a16="http://schemas.microsoft.com/office/drawing/2014/main" id="{0F44ECBF-939C-7C79-98F1-F8EE811BA5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0">
            <a:extLst>
              <a:ext uri="{FF2B5EF4-FFF2-40B4-BE49-F238E27FC236}">
                <a16:creationId xmlns:a16="http://schemas.microsoft.com/office/drawing/2014/main" id="{FC618B78-B3B1-F0CA-1BEC-CE102CAC9D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5">
            <a:extLst>
              <a:ext uri="{FF2B5EF4-FFF2-40B4-BE49-F238E27FC236}">
                <a16:creationId xmlns:a16="http://schemas.microsoft.com/office/drawing/2014/main" id="{702FC5AC-B9A2-ABF7-CEB1-0A3D770CE0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5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3">
            <a:extLst>
              <a:ext uri="{FF2B5EF4-FFF2-40B4-BE49-F238E27FC236}">
                <a16:creationId xmlns:a16="http://schemas.microsoft.com/office/drawing/2014/main" id="{77B69C3E-E872-6BF4-8CF3-F3122A297F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8">
            <a:extLst>
              <a:ext uri="{FF2B5EF4-FFF2-40B4-BE49-F238E27FC236}">
                <a16:creationId xmlns:a16="http://schemas.microsoft.com/office/drawing/2014/main" id="{3037DD18-62E0-AA7A-28FC-7550EC52B3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9">
            <a:extLst>
              <a:ext uri="{FF2B5EF4-FFF2-40B4-BE49-F238E27FC236}">
                <a16:creationId xmlns:a16="http://schemas.microsoft.com/office/drawing/2014/main" id="{B48FD764-30C8-AAF4-E341-5C4687D97D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1">
            <a:extLst>
              <a:ext uri="{FF2B5EF4-FFF2-40B4-BE49-F238E27FC236}">
                <a16:creationId xmlns:a16="http://schemas.microsoft.com/office/drawing/2014/main" id="{A652F0EA-FB21-1C44-D3AB-6C2DF4C797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2">
            <a:extLst>
              <a:ext uri="{FF2B5EF4-FFF2-40B4-BE49-F238E27FC236}">
                <a16:creationId xmlns:a16="http://schemas.microsoft.com/office/drawing/2014/main" id="{CCA98288-71B2-EAA7-F1F9-CC3E72FE9E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7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5">
            <a:extLst>
              <a:ext uri="{FF2B5EF4-FFF2-40B4-BE49-F238E27FC236}">
                <a16:creationId xmlns:a16="http://schemas.microsoft.com/office/drawing/2014/main" id="{E5F05CB1-61A9-F12B-FDD1-804F7F87F5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4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6">
            <a:extLst>
              <a:ext uri="{FF2B5EF4-FFF2-40B4-BE49-F238E27FC236}">
                <a16:creationId xmlns:a16="http://schemas.microsoft.com/office/drawing/2014/main" id="{88D433A4-B9D7-A769-4B82-0746A5121D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8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2">
            <a:extLst>
              <a:ext uri="{FF2B5EF4-FFF2-40B4-BE49-F238E27FC236}">
                <a16:creationId xmlns:a16="http://schemas.microsoft.com/office/drawing/2014/main" id="{9083A5B6-28BB-7D43-A46A-06E456822A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2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7">
            <a:extLst>
              <a:ext uri="{FF2B5EF4-FFF2-40B4-BE49-F238E27FC236}">
                <a16:creationId xmlns:a16="http://schemas.microsoft.com/office/drawing/2014/main" id="{FB1DB427-2BF2-FF8F-2B07-752DB1F639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9">
            <a:extLst>
              <a:ext uri="{FF2B5EF4-FFF2-40B4-BE49-F238E27FC236}">
                <a16:creationId xmlns:a16="http://schemas.microsoft.com/office/drawing/2014/main" id="{4A6B8DAA-F900-5E2D-1FDB-273C310323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6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4">
            <a:extLst>
              <a:ext uri="{FF2B5EF4-FFF2-40B4-BE49-F238E27FC236}">
                <a16:creationId xmlns:a16="http://schemas.microsoft.com/office/drawing/2014/main" id="{9EEB8F09-B87B-BE5D-0A32-43D7E7DD64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9">
            <a:extLst>
              <a:ext uri="{FF2B5EF4-FFF2-40B4-BE49-F238E27FC236}">
                <a16:creationId xmlns:a16="http://schemas.microsoft.com/office/drawing/2014/main" id="{8D4BA68B-E99B-14EE-7D48-8B8ACCC7F5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5">
            <a:extLst>
              <a:ext uri="{FF2B5EF4-FFF2-40B4-BE49-F238E27FC236}">
                <a16:creationId xmlns:a16="http://schemas.microsoft.com/office/drawing/2014/main" id="{B005D442-13B7-BF3D-2C04-14F624D426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2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0">
            <a:extLst>
              <a:ext uri="{FF2B5EF4-FFF2-40B4-BE49-F238E27FC236}">
                <a16:creationId xmlns:a16="http://schemas.microsoft.com/office/drawing/2014/main" id="{8AEDB46B-F33D-F7A4-B95E-7F71E439BE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4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4">
            <a:extLst>
              <a:ext uri="{FF2B5EF4-FFF2-40B4-BE49-F238E27FC236}">
                <a16:creationId xmlns:a16="http://schemas.microsoft.com/office/drawing/2014/main" id="{1666747B-1E45-2315-8250-06A65A3548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6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3">
            <a:extLst>
              <a:ext uri="{FF2B5EF4-FFF2-40B4-BE49-F238E27FC236}">
                <a16:creationId xmlns:a16="http://schemas.microsoft.com/office/drawing/2014/main" id="{CF010E2E-B906-9F85-1FBB-7C5596BF05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0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3">
            <a:extLst>
              <a:ext uri="{FF2B5EF4-FFF2-40B4-BE49-F238E27FC236}">
                <a16:creationId xmlns:a16="http://schemas.microsoft.com/office/drawing/2014/main" id="{6F3F84DC-F2AE-B62D-A89F-FE090BCDAF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67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9">
            <a:extLst>
              <a:ext uri="{FF2B5EF4-FFF2-40B4-BE49-F238E27FC236}">
                <a16:creationId xmlns:a16="http://schemas.microsoft.com/office/drawing/2014/main" id="{1F50F290-9506-8FB2-7E95-D8F3D61B83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5">
            <a:extLst>
              <a:ext uri="{FF2B5EF4-FFF2-40B4-BE49-F238E27FC236}">
                <a16:creationId xmlns:a16="http://schemas.microsoft.com/office/drawing/2014/main" id="{3D81BAEB-6478-09DB-A70B-342C64606B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1">
            <a:extLst>
              <a:ext uri="{FF2B5EF4-FFF2-40B4-BE49-F238E27FC236}">
                <a16:creationId xmlns:a16="http://schemas.microsoft.com/office/drawing/2014/main" id="{F0EB1728-59BB-63A2-81E4-E4B4BE9A51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2">
            <a:extLst>
              <a:ext uri="{FF2B5EF4-FFF2-40B4-BE49-F238E27FC236}">
                <a16:creationId xmlns:a16="http://schemas.microsoft.com/office/drawing/2014/main" id="{9CB815C8-05A3-00B9-8F10-A18441E5BC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4">
            <a:extLst>
              <a:ext uri="{FF2B5EF4-FFF2-40B4-BE49-F238E27FC236}">
                <a16:creationId xmlns:a16="http://schemas.microsoft.com/office/drawing/2014/main" id="{3698B433-5B86-4765-870D-8195195E41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5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5">
            <a:extLst>
              <a:ext uri="{FF2B5EF4-FFF2-40B4-BE49-F238E27FC236}">
                <a16:creationId xmlns:a16="http://schemas.microsoft.com/office/drawing/2014/main" id="{8016615D-A7D7-77D5-064A-361D8B8891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1">
            <a:extLst>
              <a:ext uri="{FF2B5EF4-FFF2-40B4-BE49-F238E27FC236}">
                <a16:creationId xmlns:a16="http://schemas.microsoft.com/office/drawing/2014/main" id="{CE9DC903-BA3C-EAFC-AC79-8D9A47CE53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4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4">
            <a:extLst>
              <a:ext uri="{FF2B5EF4-FFF2-40B4-BE49-F238E27FC236}">
                <a16:creationId xmlns:a16="http://schemas.microsoft.com/office/drawing/2014/main" id="{89A64F88-8AF4-80E6-BAEF-9CA2EBE120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Mourad</dc:creator>
  <cp:lastModifiedBy>Mostafa Mourad</cp:lastModifiedBy>
  <cp:revision>1</cp:revision>
  <dcterms:created xsi:type="dcterms:W3CDTF">2022-08-24T21:06:09Z</dcterms:created>
  <dcterms:modified xsi:type="dcterms:W3CDTF">2022-08-24T21:10:15Z</dcterms:modified>
</cp:coreProperties>
</file>