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6" r:id="rId4"/>
    <p:sldId id="277" r:id="rId5"/>
    <p:sldId id="285" r:id="rId6"/>
    <p:sldId id="286" r:id="rId7"/>
    <p:sldId id="304" r:id="rId8"/>
    <p:sldId id="331" r:id="rId9"/>
    <p:sldId id="334" r:id="rId10"/>
    <p:sldId id="344" r:id="rId11"/>
    <p:sldId id="352" r:id="rId12"/>
    <p:sldId id="356" r:id="rId13"/>
    <p:sldId id="358" r:id="rId14"/>
    <p:sldId id="367" r:id="rId15"/>
    <p:sldId id="378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E1DA-BDFA-E037-9AC3-5C1B233F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6F17F-FC88-56AD-B4BB-01203EDF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3FE4-A655-742F-A8FE-2B660636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51E0-712B-39E9-54C3-F92B9C6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1D13-6857-1354-4603-51EAF7A5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0359-2CAC-B92F-88EA-CBCA525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25D79-9662-D991-24A0-1B38967B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C679-23AD-AC2D-3B44-A94D77C0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7C85-7D51-1338-3BB1-7BF59879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FA5-8A13-23E7-9C7D-976BB5C9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3345B-999A-5D6A-EE22-136572418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65D06-5CB2-07DC-8EC3-64932F7C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F6E5-A915-E7E1-D826-A76FDD7A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DA50-EDD7-E871-BBF3-91B45C4C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2D7A-BD97-C7C7-6789-99C1B59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403-78E6-1C38-E70B-EF29D719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6295-609C-6AD1-FB91-E739DB42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299-7A21-A019-629D-5F3AC504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E517-0757-5CAF-1DF6-A0FB487C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E832-F825-5F4E-EEAB-159CBFCE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B963-0862-0FFA-D65C-C632E38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E228-779D-F19B-4011-C573E39A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6417-BAB0-F653-A80E-C74102C3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28D5-C3BD-808B-5817-D98A2B5F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E933-92D9-649F-EC0B-D6111CF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1ACE-3ED0-38AF-841A-A4495C22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6823-8E93-BDF6-DE52-B56A4763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E1BD7-5976-31C3-A3E2-411EFE73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6637B-1BEF-0D1C-3799-D6E4B727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4312-3FFC-89DA-44DF-BB397909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70AB-00B1-8E4E-25FA-5864A97C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DAA9-3CB5-503C-1583-0E99327F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86E3-4180-EC99-A643-1396E2A6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9E54-DDB4-70B5-67FA-BF92B552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1C5A7-D9C8-5FCE-88D2-40875AF50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6A0BA-2AA9-B431-D242-795E146D1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8C18E-7CC9-E33E-9F97-CF8CA2E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C501B-227C-686A-44AE-B41DF3AE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25D85-4C56-E0E6-79CB-AF9D78A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3DD5-6439-1530-A4F3-45DB916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93080-DE79-B6F7-8A76-6E15A661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D79D-9969-8C93-85EF-B05E2DE8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31BA-D530-49FD-ED5F-6723C3C2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77B73-91B6-8F11-2B24-94D84435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1D0FB-5F31-4CDB-6440-A0C42983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8855-9731-E536-FC06-666DFDBF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F150-C869-1591-FF64-E7DFEB61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31F2-4634-63ED-8FA9-BE8917E3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E0EB-47D5-12BB-059C-D07792A1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F2E3-9034-E52B-6BB4-C85D926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4E02-C5BF-E2DF-67BA-82BA1534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9FD4-57B1-7C9A-CF53-6570C60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8B3C-8E4D-F941-674D-FB5EE6B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60C2A-626F-6E06-2735-06E01B97D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0F57-C502-EFAE-9D68-0BDCD1EF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8EE4-0EC3-E9BE-8B1C-F0A23C8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DC0B-903F-AB8A-252A-FC72A63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0602-2BFA-0FFC-1A24-14968218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FCC6C-1036-289F-842D-CFB2AE3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F633-4A27-7872-3E96-49888302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8AAF-3D89-72AE-3BF4-FC349D4B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984E-A978-46D4-9EA4-15942772AD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84EA-EC9D-382B-632D-ED4DBCD9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E1E3-0F79-B05D-AABA-C30FA6315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B74B-DE47-4AC6-9989-E60703DD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8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06ACC5B9-26ED-8FBB-9773-A051D3D7BD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8">
            <a:extLst>
              <a:ext uri="{FF2B5EF4-FFF2-40B4-BE49-F238E27FC236}">
                <a16:creationId xmlns:a16="http://schemas.microsoft.com/office/drawing/2014/main" id="{49FFFE1D-A0C6-7F47-5522-BD79632358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CB4D501F-3217-716C-FB6A-6C1043FA1F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0">
            <a:extLst>
              <a:ext uri="{FF2B5EF4-FFF2-40B4-BE49-F238E27FC236}">
                <a16:creationId xmlns:a16="http://schemas.microsoft.com/office/drawing/2014/main" id="{2BE48BF7-C756-68D4-B7BB-E16DEEC95A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2">
            <a:extLst>
              <a:ext uri="{FF2B5EF4-FFF2-40B4-BE49-F238E27FC236}">
                <a16:creationId xmlns:a16="http://schemas.microsoft.com/office/drawing/2014/main" id="{48E73E9D-7D2C-D9B6-7A74-C19BC45D67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1">
            <a:extLst>
              <a:ext uri="{FF2B5EF4-FFF2-40B4-BE49-F238E27FC236}">
                <a16:creationId xmlns:a16="http://schemas.microsoft.com/office/drawing/2014/main" id="{B2C1A972-355C-41D0-C3CD-E276A967D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2">
            <a:extLst>
              <a:ext uri="{FF2B5EF4-FFF2-40B4-BE49-F238E27FC236}">
                <a16:creationId xmlns:a16="http://schemas.microsoft.com/office/drawing/2014/main" id="{B6C475F2-5C06-9352-750F-869CFC4971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">
            <a:extLst>
              <a:ext uri="{FF2B5EF4-FFF2-40B4-BE49-F238E27FC236}">
                <a16:creationId xmlns:a16="http://schemas.microsoft.com/office/drawing/2014/main" id="{2240449B-6927-2FCC-4A83-2475A4FC65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">
            <a:extLst>
              <a:ext uri="{FF2B5EF4-FFF2-40B4-BE49-F238E27FC236}">
                <a16:creationId xmlns:a16="http://schemas.microsoft.com/office/drawing/2014/main" id="{0C391E23-49C3-91A0-4BEC-95ABDBF5F9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">
            <a:extLst>
              <a:ext uri="{FF2B5EF4-FFF2-40B4-BE49-F238E27FC236}">
                <a16:creationId xmlns:a16="http://schemas.microsoft.com/office/drawing/2014/main" id="{B827AC9F-9AFB-7CDA-CE30-2742DA3A02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9">
            <a:extLst>
              <a:ext uri="{FF2B5EF4-FFF2-40B4-BE49-F238E27FC236}">
                <a16:creationId xmlns:a16="http://schemas.microsoft.com/office/drawing/2014/main" id="{1A2C7637-EB75-494B-59E3-D32C230CA1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0">
            <a:extLst>
              <a:ext uri="{FF2B5EF4-FFF2-40B4-BE49-F238E27FC236}">
                <a16:creationId xmlns:a16="http://schemas.microsoft.com/office/drawing/2014/main" id="{DC7DE833-55E2-48C2-DECF-E9027992CF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8">
            <a:extLst>
              <a:ext uri="{FF2B5EF4-FFF2-40B4-BE49-F238E27FC236}">
                <a16:creationId xmlns:a16="http://schemas.microsoft.com/office/drawing/2014/main" id="{DAB01A8B-0023-88F4-8140-2C8CFA76A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5">
            <a:extLst>
              <a:ext uri="{FF2B5EF4-FFF2-40B4-BE49-F238E27FC236}">
                <a16:creationId xmlns:a16="http://schemas.microsoft.com/office/drawing/2014/main" id="{F74BB49E-D6FF-35E8-883D-630A3B2FFA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8">
            <a:extLst>
              <a:ext uri="{FF2B5EF4-FFF2-40B4-BE49-F238E27FC236}">
                <a16:creationId xmlns:a16="http://schemas.microsoft.com/office/drawing/2014/main" id="{EB0E1CAA-9000-6ECB-5737-0ECB68E083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8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1</cp:revision>
  <dcterms:created xsi:type="dcterms:W3CDTF">2022-08-24T21:10:42Z</dcterms:created>
  <dcterms:modified xsi:type="dcterms:W3CDTF">2022-08-24T21:12:36Z</dcterms:modified>
</cp:coreProperties>
</file>