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70" r:id="rId5"/>
    <p:sldId id="291" r:id="rId6"/>
    <p:sldId id="307" r:id="rId7"/>
    <p:sldId id="325" r:id="rId8"/>
    <p:sldId id="332" r:id="rId9"/>
    <p:sldId id="343" r:id="rId10"/>
    <p:sldId id="352" r:id="rId11"/>
    <p:sldId id="353" r:id="rId12"/>
    <p:sldId id="357" r:id="rId13"/>
    <p:sldId id="365" r:id="rId14"/>
    <p:sldId id="388" r:id="rId15"/>
    <p:sldId id="393" r:id="rId16"/>
    <p:sldId id="398" r:id="rId17"/>
    <p:sldId id="399" r:id="rId18"/>
    <p:sldId id="409" r:id="rId19"/>
    <p:sldId id="419" r:id="rId20"/>
    <p:sldId id="422" r:id="rId21"/>
    <p:sldId id="430" r:id="rId22"/>
    <p:sldId id="444" r:id="rId23"/>
    <p:sldId id="451" r:id="rId24"/>
    <p:sldId id="460" r:id="rId25"/>
    <p:sldId id="466" r:id="rId2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F1F9-F6BE-810E-D296-9C5627790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AA788-64CA-6418-7B95-EE7D28728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D7BFA-0090-BEF4-DF03-DA8B1A9D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B03B-4BB5-412C-85A8-6C02F344BC9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27EBB-999B-EC78-DFEF-CF111675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A2276-12E0-7085-C693-B5D0F2E5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E244-17C6-47AE-8BA6-FFA719B8E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5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71A2-3074-4A3D-64A8-307CA0EB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9A8A9-51D3-BA1E-0710-879C20027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80C47-9A4D-DDD0-DED5-D4280F0D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B03B-4BB5-412C-85A8-6C02F344BC9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D8ED7-B6EC-4AD4-5B11-F61DDFB1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44EF1-7EA9-E6F8-EF1C-5EABD3F6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E244-17C6-47AE-8BA6-FFA719B8E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5DBDE-9926-7C57-7F25-2A388ED7A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80687-2BA3-DC51-A9E3-0F8CD102B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2AD3B-4F95-6EEE-CBD0-383FCE69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B03B-4BB5-412C-85A8-6C02F344BC9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202A1-C8FB-5796-03F3-ACE2DD39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9490F-15E3-1AE8-6BB2-6444CE22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E244-17C6-47AE-8BA6-FFA719B8E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6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812C-F2F4-6612-F4BE-EE8AC3EB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FE65C-C28C-D5A4-9E85-24138FAA9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16A5E-F672-2595-E7E9-15E335C0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B03B-4BB5-412C-85A8-6C02F344BC9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B3B3C-8985-68D4-720A-D1023F67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9AD2C-4331-0F24-38DF-663ADE00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E244-17C6-47AE-8BA6-FFA719B8E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8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04CA-F19B-08AB-4708-67B36323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63E93-7463-0AA8-C161-45481C32D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20572-4F0A-7C32-EF06-852537D2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B03B-4BB5-412C-85A8-6C02F344BC9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0A35E-0F49-7532-6346-A90BBA47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7C7BF-24B0-1E2C-942F-D64945DF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E244-17C6-47AE-8BA6-FFA719B8E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6A72-4718-7A0C-9641-5EA2E663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0780-99AE-A9E2-3F21-515BC55B3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3CEE5-0A95-C6B1-FCD0-E293A64D0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85350-A617-37D5-EDFD-819CCCC3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B03B-4BB5-412C-85A8-6C02F344BC9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034D3-A158-76CC-96CE-9E3B8A93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8F4A8-712E-49F0-954D-0AA8887C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E244-17C6-47AE-8BA6-FFA719B8E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6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3FE6-F90E-AC06-8EFA-E34D3CF7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DAC6C-1F4B-5B3C-77BD-419F45190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F24DC-DF80-DDD2-BADD-811025F4E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5AE35-F607-356B-8043-1C0552F31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B1B97-8D6C-65D5-4DCF-6C6AF145C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BE35C-C9DF-7732-ECAB-8C226DCD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B03B-4BB5-412C-85A8-6C02F344BC9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FF859-1543-DC4F-9803-157EF5C5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74DA9-0221-F51C-A443-57DF8249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E244-17C6-47AE-8BA6-FFA719B8E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1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48DDB-16EF-47B5-1698-6FCE6E14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5E06E-D23E-9FBA-CAE0-5228D83D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B03B-4BB5-412C-85A8-6C02F344BC9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E84D1-27CB-966B-4C36-E3D3BF53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D5D80-0229-63E8-78B1-98912F6E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E244-17C6-47AE-8BA6-FFA719B8E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7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8AD31-5EBE-2BF1-357E-7FCEE9A7D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B03B-4BB5-412C-85A8-6C02F344BC9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189FC-BC75-9B46-FD9A-A001E73F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F35CF-C108-F986-9720-6238F891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E244-17C6-47AE-8BA6-FFA719B8E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1949-F580-3969-60CA-EF4E8F934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14EB7-C527-B7E3-CE6E-38F7180F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607FA-2CEA-0E8B-4767-D156B1660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196FB-F09B-F2FD-E0B6-07DE6F63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B03B-4BB5-412C-85A8-6C02F344BC9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6308E-3320-0E45-B919-7602AB33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49805-8251-C72C-0FD0-5BF1D1C1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E244-17C6-47AE-8BA6-FFA719B8E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4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F507-1BA3-9E57-4AAA-D6C8854B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B3111-BBFF-CFE5-50E4-FC3E766E2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E6173-7E99-DC84-F2B7-30307EC45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367AE-CB7E-53A7-BDC0-15263D57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B03B-4BB5-412C-85A8-6C02F344BC9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74C0A-251E-DDAC-7AE0-CC0FE4DA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5C0F4-0C60-B0B3-957E-118912B7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E244-17C6-47AE-8BA6-FFA719B8E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5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024705-3891-E512-0A6D-0F1F45507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1F08D-5189-3DA1-5766-8A9226980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30D39-1D1E-E670-0CEA-CEE57AA29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B03B-4BB5-412C-85A8-6C02F344BC9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E3B24-E0FA-9E5C-4344-6A19D758F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6DC7B-3F70-F7C7-3A2C-4992EBDA5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7E244-17C6-47AE-8BA6-FFA719B8E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46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">
            <a:extLst>
              <a:ext uri="{FF2B5EF4-FFF2-40B4-BE49-F238E27FC236}">
                <a16:creationId xmlns:a16="http://schemas.microsoft.com/office/drawing/2014/main" id="{66EB4F4C-BAE6-EB20-1A68-3D84FDA9CEE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67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96">
            <a:extLst>
              <a:ext uri="{FF2B5EF4-FFF2-40B4-BE49-F238E27FC236}">
                <a16:creationId xmlns:a16="http://schemas.microsoft.com/office/drawing/2014/main" id="{6D35724F-BE7C-9689-1AAB-88737AAF79E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8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97">
            <a:extLst>
              <a:ext uri="{FF2B5EF4-FFF2-40B4-BE49-F238E27FC236}">
                <a16:creationId xmlns:a16="http://schemas.microsoft.com/office/drawing/2014/main" id="{74F00832-BB69-FD8C-ED75-395F1180C91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1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01">
            <a:extLst>
              <a:ext uri="{FF2B5EF4-FFF2-40B4-BE49-F238E27FC236}">
                <a16:creationId xmlns:a16="http://schemas.microsoft.com/office/drawing/2014/main" id="{9FA6CD3A-8E37-4456-68F4-14CEC1075D9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6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09">
            <a:extLst>
              <a:ext uri="{FF2B5EF4-FFF2-40B4-BE49-F238E27FC236}">
                <a16:creationId xmlns:a16="http://schemas.microsoft.com/office/drawing/2014/main" id="{D392AB2B-6FCA-0388-4743-669C8951AF4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60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32">
            <a:extLst>
              <a:ext uri="{FF2B5EF4-FFF2-40B4-BE49-F238E27FC236}">
                <a16:creationId xmlns:a16="http://schemas.microsoft.com/office/drawing/2014/main" id="{A7D69164-579B-8C1F-A175-10BE636EF61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43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37">
            <a:extLst>
              <a:ext uri="{FF2B5EF4-FFF2-40B4-BE49-F238E27FC236}">
                <a16:creationId xmlns:a16="http://schemas.microsoft.com/office/drawing/2014/main" id="{CD26554D-6133-9A88-9F15-FC01C28F7C2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45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42">
            <a:extLst>
              <a:ext uri="{FF2B5EF4-FFF2-40B4-BE49-F238E27FC236}">
                <a16:creationId xmlns:a16="http://schemas.microsoft.com/office/drawing/2014/main" id="{DEEAA31F-6F72-4163-13FA-609E96EBF01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25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43">
            <a:extLst>
              <a:ext uri="{FF2B5EF4-FFF2-40B4-BE49-F238E27FC236}">
                <a16:creationId xmlns:a16="http://schemas.microsoft.com/office/drawing/2014/main" id="{25875C80-3F32-AA8E-32AC-D00DDADECB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3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53">
            <a:extLst>
              <a:ext uri="{FF2B5EF4-FFF2-40B4-BE49-F238E27FC236}">
                <a16:creationId xmlns:a16="http://schemas.microsoft.com/office/drawing/2014/main" id="{8D5C1288-DB58-514A-C5C8-D78DB3FAF99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50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63">
            <a:extLst>
              <a:ext uri="{FF2B5EF4-FFF2-40B4-BE49-F238E27FC236}">
                <a16:creationId xmlns:a16="http://schemas.microsoft.com/office/drawing/2014/main" id="{B66D931F-1007-710C-080D-5F113E930F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7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8">
            <a:extLst>
              <a:ext uri="{FF2B5EF4-FFF2-40B4-BE49-F238E27FC236}">
                <a16:creationId xmlns:a16="http://schemas.microsoft.com/office/drawing/2014/main" id="{F9568BD7-81D8-064C-1925-C5DF353C79C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17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66">
            <a:extLst>
              <a:ext uri="{FF2B5EF4-FFF2-40B4-BE49-F238E27FC236}">
                <a16:creationId xmlns:a16="http://schemas.microsoft.com/office/drawing/2014/main" id="{26F3EF07-2172-D5C1-A2C2-1163974D96F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40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74">
            <a:extLst>
              <a:ext uri="{FF2B5EF4-FFF2-40B4-BE49-F238E27FC236}">
                <a16:creationId xmlns:a16="http://schemas.microsoft.com/office/drawing/2014/main" id="{7CC4AB33-AD47-CC87-D0BE-A988C4DD88E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12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88">
            <a:extLst>
              <a:ext uri="{FF2B5EF4-FFF2-40B4-BE49-F238E27FC236}">
                <a16:creationId xmlns:a16="http://schemas.microsoft.com/office/drawing/2014/main" id="{681F2882-0C63-3184-9F3A-B70D0086A83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95">
            <a:extLst>
              <a:ext uri="{FF2B5EF4-FFF2-40B4-BE49-F238E27FC236}">
                <a16:creationId xmlns:a16="http://schemas.microsoft.com/office/drawing/2014/main" id="{BC415649-0ABB-971D-6BC0-A7A092740CB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69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04">
            <a:extLst>
              <a:ext uri="{FF2B5EF4-FFF2-40B4-BE49-F238E27FC236}">
                <a16:creationId xmlns:a16="http://schemas.microsoft.com/office/drawing/2014/main" id="{7E3494A1-6559-B86E-CCFF-F7561B782F9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09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10">
            <a:extLst>
              <a:ext uri="{FF2B5EF4-FFF2-40B4-BE49-F238E27FC236}">
                <a16:creationId xmlns:a16="http://schemas.microsoft.com/office/drawing/2014/main" id="{14C6CB29-52F4-B4AD-155E-48B24A95F3D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4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9">
            <a:extLst>
              <a:ext uri="{FF2B5EF4-FFF2-40B4-BE49-F238E27FC236}">
                <a16:creationId xmlns:a16="http://schemas.microsoft.com/office/drawing/2014/main" id="{BC9159E2-6C25-1CA3-C4D5-A0AEA740DB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0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4">
            <a:extLst>
              <a:ext uri="{FF2B5EF4-FFF2-40B4-BE49-F238E27FC236}">
                <a16:creationId xmlns:a16="http://schemas.microsoft.com/office/drawing/2014/main" id="{E931480D-F531-91BD-EB43-B48EF96BFFE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9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35">
            <a:extLst>
              <a:ext uri="{FF2B5EF4-FFF2-40B4-BE49-F238E27FC236}">
                <a16:creationId xmlns:a16="http://schemas.microsoft.com/office/drawing/2014/main" id="{3EF65B80-2987-EADD-056E-98937620674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4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51">
            <a:extLst>
              <a:ext uri="{FF2B5EF4-FFF2-40B4-BE49-F238E27FC236}">
                <a16:creationId xmlns:a16="http://schemas.microsoft.com/office/drawing/2014/main" id="{DEED312A-C960-A669-A15F-72663C7A3C9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8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69">
            <a:extLst>
              <a:ext uri="{FF2B5EF4-FFF2-40B4-BE49-F238E27FC236}">
                <a16:creationId xmlns:a16="http://schemas.microsoft.com/office/drawing/2014/main" id="{6EB130CD-43F6-2262-3F9C-F871BA5357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7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76">
            <a:extLst>
              <a:ext uri="{FF2B5EF4-FFF2-40B4-BE49-F238E27FC236}">
                <a16:creationId xmlns:a16="http://schemas.microsoft.com/office/drawing/2014/main" id="{A731B478-2732-F947-97A2-AEC0C424781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6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87">
            <a:extLst>
              <a:ext uri="{FF2B5EF4-FFF2-40B4-BE49-F238E27FC236}">
                <a16:creationId xmlns:a16="http://schemas.microsoft.com/office/drawing/2014/main" id="{1E8A114D-00E4-7BDE-4273-1B64A743B84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8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Mourad</dc:creator>
  <cp:lastModifiedBy>Mostafa Mourad</cp:lastModifiedBy>
  <cp:revision>1</cp:revision>
  <dcterms:created xsi:type="dcterms:W3CDTF">2022-08-24T21:12:55Z</dcterms:created>
  <dcterms:modified xsi:type="dcterms:W3CDTF">2022-08-24T21:15:48Z</dcterms:modified>
</cp:coreProperties>
</file>