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72" r:id="rId4"/>
    <p:sldId id="283" r:id="rId5"/>
    <p:sldId id="284" r:id="rId6"/>
    <p:sldId id="292" r:id="rId7"/>
    <p:sldId id="302" r:id="rId8"/>
    <p:sldId id="314" r:id="rId9"/>
    <p:sldId id="326" r:id="rId10"/>
    <p:sldId id="330" r:id="rId11"/>
    <p:sldId id="336" r:id="rId12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8B0D-C33B-9893-0BDF-9974F1F68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D225F-15F8-CB31-2270-C79B37F30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82A53-10FF-E024-06CD-77C3891D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B87B-97A9-494C-B9A9-02C837E77F8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A0D1-ACCF-DD9D-461A-99F5E3C9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4E3F-A7D8-E293-D644-30F52E98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EAF1-589E-41F6-8575-19BDB2E7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4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6283-B125-C0F0-D17E-EE5FA793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C6C25-4369-AAF3-AEB2-A39BC5E7C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3A766-37BE-03E9-3394-09F5B73F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B87B-97A9-494C-B9A9-02C837E77F8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F5AF-27F7-4A29-49BE-36AB87DB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9CEF-8C45-AF58-C5DA-375ECBB4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EAF1-589E-41F6-8575-19BDB2E7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D3EDE-2DDB-2921-AFE2-007FB7DCC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0A9B5-B5F2-92A6-8365-2E8E0DAC3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4DA4D-E5C9-FF8D-37AE-2099BE71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B87B-97A9-494C-B9A9-02C837E77F8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2E97A-10A9-2130-82C3-799E692F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F9860-6487-744A-31D5-243AFEC8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EAF1-589E-41F6-8575-19BDB2E7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4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0E21-D330-15E9-D094-9B212441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1BBE-6B14-E6AA-2F57-CE96F74E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AFC1F-5FC7-1B5A-E6C0-AC546B64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B87B-97A9-494C-B9A9-02C837E77F8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003E3-DC5C-5658-6D70-5AC140F2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C41E-3503-72A6-EB4B-76967672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EAF1-589E-41F6-8575-19BDB2E7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7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42D8-F876-9678-22A8-767D7270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36088-2CD0-FA75-E693-028B77C4B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6A2EA-127A-69D4-4CA0-6C534D63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B87B-97A9-494C-B9A9-02C837E77F8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068F2-5ACE-DF0A-631E-BF5F5198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6982-3F91-0FE0-99AD-645DCEE6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EAF1-589E-41F6-8575-19BDB2E7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9752-BE68-D510-ECAE-E103014D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3208D-50A4-A745-BEED-B325DFAC6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AA27C-9089-DCA6-1F86-A2F14F2C1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39949-92B2-6C5D-24B6-7F1F8AE3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B87B-97A9-494C-B9A9-02C837E77F8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271F8-61C0-4844-1ACF-D5B9D1B6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84FD4-D220-82D1-9A61-0C776CC8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EAF1-589E-41F6-8575-19BDB2E7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8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7E1C-4EC4-4644-871B-7077B8FF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520E1-44C5-0799-8A7D-BA72F53EC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EFB5A-1299-CA5B-92FD-2D3D6B987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12D45-37F0-610D-ED9E-96C37CDF5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108F5-54D7-4906-704E-2A4E863B4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C504C-4E71-3A4F-5041-76449226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B87B-97A9-494C-B9A9-02C837E77F8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76A8C-91B1-2FF6-E3DC-ADF65A7E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7BE36-0179-3829-7D6C-D35A90F2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EAF1-589E-41F6-8575-19BDB2E7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6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6DF2-1C15-E6B3-057F-CC7A9A1A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E805F-F368-F180-13C7-176C3328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B87B-97A9-494C-B9A9-02C837E77F8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D7D55-801F-56C6-C638-B6AB1FFE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E2949-1050-BD50-7F2F-E24BEDE5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EAF1-589E-41F6-8575-19BDB2E7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9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86F8E-D2D6-6EE3-E501-08064A5D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B87B-97A9-494C-B9A9-02C837E77F8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C453B-CA5B-A741-BA42-A8F02702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EE2D3-CEE6-7100-A7BD-EE289E67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EAF1-589E-41F6-8575-19BDB2E7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8E43-1CC3-7DBF-25C1-B8A5FF6F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0AA9-6D63-AC1D-5531-6D003E33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FF2C2-A4B9-EA29-DC12-882573D7A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7BA47-E503-3315-0781-5756279B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B87B-97A9-494C-B9A9-02C837E77F8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A87CD-2600-D341-2DAE-C07F37AD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4F004-7C0F-5D5D-6715-FFEAB322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EAF1-589E-41F6-8575-19BDB2E7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2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E14F-8B00-D2B1-A496-5D0BC1D6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6EB8A-39E8-94FA-6D6B-E49302370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E1FD3-F5F9-5C4B-AFCC-F64A2A53A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1B2C1-0C00-27BE-0429-623421C3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B87B-97A9-494C-B9A9-02C837E77F8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04F9A-EFC2-A8D3-D984-7BA8A1E8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7E056-9D10-D6BF-DFCD-9A8BCD0A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EAF1-589E-41F6-8575-19BDB2E7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9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28B89-4701-17CB-1010-9386718D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20BC8-85F4-0693-313C-3ED60280D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D599-FD28-90BD-5C1F-716A575BD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5B87B-97A9-494C-B9A9-02C837E77F8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94237-6D0E-667E-F1AB-19CA14818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E2985-5403-4944-638E-16419E14D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FEAF1-589E-41F6-8575-19BDB2E7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44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5">
            <a:extLst>
              <a:ext uri="{FF2B5EF4-FFF2-40B4-BE49-F238E27FC236}">
                <a16:creationId xmlns:a16="http://schemas.microsoft.com/office/drawing/2014/main" id="{8A637CC9-1100-3ACA-E591-3D897C86D3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5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74">
            <a:extLst>
              <a:ext uri="{FF2B5EF4-FFF2-40B4-BE49-F238E27FC236}">
                <a16:creationId xmlns:a16="http://schemas.microsoft.com/office/drawing/2014/main" id="{F794F922-890D-68AE-FC6B-8438F8AC75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0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80">
            <a:extLst>
              <a:ext uri="{FF2B5EF4-FFF2-40B4-BE49-F238E27FC236}">
                <a16:creationId xmlns:a16="http://schemas.microsoft.com/office/drawing/2014/main" id="{CD89A5BA-E2DF-2385-8269-E2353AFAD7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9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0">
            <a:extLst>
              <a:ext uri="{FF2B5EF4-FFF2-40B4-BE49-F238E27FC236}">
                <a16:creationId xmlns:a16="http://schemas.microsoft.com/office/drawing/2014/main" id="{09EDA095-9BCB-1E27-9A1A-2676568B5D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0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6">
            <a:extLst>
              <a:ext uri="{FF2B5EF4-FFF2-40B4-BE49-F238E27FC236}">
                <a16:creationId xmlns:a16="http://schemas.microsoft.com/office/drawing/2014/main" id="{860BFF83-411A-4EFF-90CC-CF6B0324D9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7">
            <a:extLst>
              <a:ext uri="{FF2B5EF4-FFF2-40B4-BE49-F238E27FC236}">
                <a16:creationId xmlns:a16="http://schemas.microsoft.com/office/drawing/2014/main" id="{985B3764-F5B0-503E-32BC-8BE915D398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4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8">
            <a:extLst>
              <a:ext uri="{FF2B5EF4-FFF2-40B4-BE49-F238E27FC236}">
                <a16:creationId xmlns:a16="http://schemas.microsoft.com/office/drawing/2014/main" id="{41277C34-B492-DB63-3465-F98E72C2BF6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7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6">
            <a:extLst>
              <a:ext uri="{FF2B5EF4-FFF2-40B4-BE49-F238E27FC236}">
                <a16:creationId xmlns:a16="http://schemas.microsoft.com/office/drawing/2014/main" id="{8AB2EC3E-7B56-DA54-3C41-9E4678815D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2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46">
            <a:extLst>
              <a:ext uri="{FF2B5EF4-FFF2-40B4-BE49-F238E27FC236}">
                <a16:creationId xmlns:a16="http://schemas.microsoft.com/office/drawing/2014/main" id="{D063028B-0B07-E549-A3B9-9C5AE627DE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58">
            <a:extLst>
              <a:ext uri="{FF2B5EF4-FFF2-40B4-BE49-F238E27FC236}">
                <a16:creationId xmlns:a16="http://schemas.microsoft.com/office/drawing/2014/main" id="{01EEE29C-B07C-C2FF-30DA-6426BAF97C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5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70">
            <a:extLst>
              <a:ext uri="{FF2B5EF4-FFF2-40B4-BE49-F238E27FC236}">
                <a16:creationId xmlns:a16="http://schemas.microsoft.com/office/drawing/2014/main" id="{A06DAF08-0AA8-2F97-CA86-DB8A19C503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4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Mourad</dc:creator>
  <cp:lastModifiedBy>Mostafa Mourad</cp:lastModifiedBy>
  <cp:revision>1</cp:revision>
  <dcterms:created xsi:type="dcterms:W3CDTF">2022-08-24T21:04:03Z</dcterms:created>
  <dcterms:modified xsi:type="dcterms:W3CDTF">2022-08-24T21:10:24Z</dcterms:modified>
</cp:coreProperties>
</file>