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9" r:id="rId3"/>
    <p:sldId id="272" r:id="rId4"/>
    <p:sldId id="277" r:id="rId5"/>
    <p:sldId id="302" r:id="rId6"/>
    <p:sldId id="308" r:id="rId7"/>
    <p:sldId id="316" r:id="rId8"/>
    <p:sldId id="319" r:id="rId9"/>
    <p:sldId id="336" r:id="rId10"/>
    <p:sldId id="344" r:id="rId11"/>
    <p:sldId id="352" r:id="rId12"/>
    <p:sldId id="365" r:id="rId13"/>
    <p:sldId id="371" r:id="rId14"/>
    <p:sldId id="376" r:id="rId15"/>
    <p:sldId id="381" r:id="rId16"/>
    <p:sldId id="384" r:id="rId17"/>
    <p:sldId id="387" r:id="rId18"/>
    <p:sldId id="391" r:id="rId19"/>
    <p:sldId id="393" r:id="rId20"/>
    <p:sldId id="396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116"/>
    </p:cViewPr>
  </p:sorterViewPr>
  <p:notesViewPr>
    <p:cSldViewPr snapToGrid="0">
      <p:cViewPr varScale="1">
        <p:scale>
          <a:sx n="55" d="100"/>
          <a:sy n="55" d="100"/>
        </p:scale>
        <p:origin x="18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EC7B-E52C-4289-8D48-1574DBC463F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6794-A1B7-4304-A1D6-047FDF4AD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1E81-7DC5-CA91-1321-7CC41D78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3818-E9B2-5CCF-3B87-F65B14F0D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4A1-D67F-E68E-3B1A-C8AFC72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9577-187D-8AED-33B2-7679199A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010D-66C2-3025-F975-7CD60907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C513-FAA6-368F-773C-E151FB0A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7A8E-6618-F5DF-FD70-7EBA1FB2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66C9-1F48-A9DE-7F4B-14111E3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53EF-AA67-603A-763F-A0711565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EA58-9F30-7136-CBB3-B38EBD8D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2EA2-E78E-E7FE-9B2E-E9E514577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5EEC-29BF-E7E9-13F6-E5A06C37E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963F-306E-1FF8-74B4-CC97AE52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EB3E-3791-3BEB-3127-B8E08A9E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82F2-D97B-C998-F3F7-CB30595E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A210-3A1D-78FD-B502-3D01B20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0620-D73E-8E54-D3BC-928685DE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EBB-BB77-2628-5202-113EFFC1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60B6-0977-966C-1874-AC633726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E573-E853-0FBC-49AD-B03D252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C934-9CAA-7AA3-2680-6AD8EA9F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16066-357C-D56B-7AAC-62B86F17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A163-0721-8501-11D7-540E542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0280-7D3E-B837-61F0-84C24924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0591-2B2D-C80E-9A4C-C1E4A393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7BBC-F72B-929E-7970-AA676B7E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877C-3AD1-339F-C656-4F8F80E0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A72AE-1F76-A4A3-562B-564556BF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6F48-B18E-AA7A-F680-ED02533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0B50-6541-2778-AA0D-8ED7FF3D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8119-9864-1BF0-4283-9C9F5691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B0B1-B797-9DCE-84F9-78EB107D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BE58-FEA6-EFDB-DCC8-0EC76592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DA277-01AE-F8BD-1F84-D1813902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406E0-962F-A70A-B03E-7D3CC89F4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1A78C-2853-E23A-FDA1-163F83C6F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CCBDC-D633-6BC0-CA17-3FB72034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669CD-D948-0F7B-B116-A73A49FB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33DF3-2053-E5D5-629E-6C32D2E0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7F53-05BF-E8E3-9328-3C908C63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25654-4F75-4629-48AC-8B3F06EB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C054-C98F-220B-B7D3-0B4A9800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26AE-63CB-FE8A-4BB3-46E5461B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616F0-8D21-4E54-FEB8-1E8A7021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61572-4080-14F8-B706-8B14F97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72463-B6C1-965A-8B00-9BE3569C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0E09-CC71-7EC3-7456-7F8D1954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582-DF9D-FA51-FC9B-BB0A83F8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797E2-91AB-743D-1B6A-D0D5D7368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802A2-8E77-CB79-1DD4-D12F95E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3DA1-29A0-B8DE-AD7D-CA3BC64C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7BEFC-2187-F324-3537-2637230A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D28-87A3-1173-FF5D-82BD335E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3301E-4799-7B3C-FA9A-01D450913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54D0-40EB-D08E-57F6-596D1AC6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60A0-1050-4532-1DBC-B48BCD0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6AB8B-08FB-0ECE-3735-457EA18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E5DC-A72D-AECF-C398-E924B6E9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1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07B67-A8ED-CA02-F39D-AC9DFDBB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257F-FCEC-FB5A-A08C-BE26447D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1865-D693-F79A-6543-3AEC173E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CB71-988E-4251-BB46-CE9ECC59B98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24A8-25BE-4FAC-1431-D3E0C5DF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0806-3B99-DB82-F751-E5919603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17AB-2D36-4881-97FC-63F36DBB1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6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">
            <a:extLst>
              <a:ext uri="{FF2B5EF4-FFF2-40B4-BE49-F238E27FC236}">
                <a16:creationId xmlns:a16="http://schemas.microsoft.com/office/drawing/2014/main" id="{35E556E7-2E59-79AB-2525-81C9588687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8">
            <a:extLst>
              <a:ext uri="{FF2B5EF4-FFF2-40B4-BE49-F238E27FC236}">
                <a16:creationId xmlns:a16="http://schemas.microsoft.com/office/drawing/2014/main" id="{20E5A57E-906E-AFCD-4865-728D929DA5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C6037374-30F6-3832-1AFB-8FDD026E19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9">
            <a:extLst>
              <a:ext uri="{FF2B5EF4-FFF2-40B4-BE49-F238E27FC236}">
                <a16:creationId xmlns:a16="http://schemas.microsoft.com/office/drawing/2014/main" id="{890B26C5-D4D2-72E9-DD3B-F2B05ADD95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5">
            <a:extLst>
              <a:ext uri="{FF2B5EF4-FFF2-40B4-BE49-F238E27FC236}">
                <a16:creationId xmlns:a16="http://schemas.microsoft.com/office/drawing/2014/main" id="{48DB696A-4611-7003-15C8-21BEEDC869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0">
            <a:extLst>
              <a:ext uri="{FF2B5EF4-FFF2-40B4-BE49-F238E27FC236}">
                <a16:creationId xmlns:a16="http://schemas.microsoft.com/office/drawing/2014/main" id="{9BD28BF6-BE4E-24DB-08E2-9925477A86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7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5">
            <a:extLst>
              <a:ext uri="{FF2B5EF4-FFF2-40B4-BE49-F238E27FC236}">
                <a16:creationId xmlns:a16="http://schemas.microsoft.com/office/drawing/2014/main" id="{EBAAD23D-3EE5-1C92-752E-A1EC458626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8">
            <a:extLst>
              <a:ext uri="{FF2B5EF4-FFF2-40B4-BE49-F238E27FC236}">
                <a16:creationId xmlns:a16="http://schemas.microsoft.com/office/drawing/2014/main" id="{6A0152C0-8FC3-AB24-2035-204ABE9C36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1">
            <a:extLst>
              <a:ext uri="{FF2B5EF4-FFF2-40B4-BE49-F238E27FC236}">
                <a16:creationId xmlns:a16="http://schemas.microsoft.com/office/drawing/2014/main" id="{2F871578-692A-73D2-921F-273A23C543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5">
            <a:extLst>
              <a:ext uri="{FF2B5EF4-FFF2-40B4-BE49-F238E27FC236}">
                <a16:creationId xmlns:a16="http://schemas.microsoft.com/office/drawing/2014/main" id="{6994479D-6CFF-163B-B38D-FE90E2E5E9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7">
            <a:extLst>
              <a:ext uri="{FF2B5EF4-FFF2-40B4-BE49-F238E27FC236}">
                <a16:creationId xmlns:a16="http://schemas.microsoft.com/office/drawing/2014/main" id="{B9694B8E-4436-DF2B-9220-5195EB7A27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">
            <a:extLst>
              <a:ext uri="{FF2B5EF4-FFF2-40B4-BE49-F238E27FC236}">
                <a16:creationId xmlns:a16="http://schemas.microsoft.com/office/drawing/2014/main" id="{219C47DA-E71A-D7E2-5001-AD756400B4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9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0">
            <a:extLst>
              <a:ext uri="{FF2B5EF4-FFF2-40B4-BE49-F238E27FC236}">
                <a16:creationId xmlns:a16="http://schemas.microsoft.com/office/drawing/2014/main" id="{2E4145A0-D434-AC1A-46EA-97C14730DF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">
            <a:extLst>
              <a:ext uri="{FF2B5EF4-FFF2-40B4-BE49-F238E27FC236}">
                <a16:creationId xmlns:a16="http://schemas.microsoft.com/office/drawing/2014/main" id="{5721D715-0862-2510-89B0-EC096FB9BF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">
            <a:extLst>
              <a:ext uri="{FF2B5EF4-FFF2-40B4-BE49-F238E27FC236}">
                <a16:creationId xmlns:a16="http://schemas.microsoft.com/office/drawing/2014/main" id="{0E7269B8-859B-58EE-1AA3-F373B4407E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6">
            <a:extLst>
              <a:ext uri="{FF2B5EF4-FFF2-40B4-BE49-F238E27FC236}">
                <a16:creationId xmlns:a16="http://schemas.microsoft.com/office/drawing/2014/main" id="{F8AAF1B0-6980-145D-9F41-E5E718370F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2">
            <a:extLst>
              <a:ext uri="{FF2B5EF4-FFF2-40B4-BE49-F238E27FC236}">
                <a16:creationId xmlns:a16="http://schemas.microsoft.com/office/drawing/2014/main" id="{C3408218-2B28-B7B2-95B1-5E0C337405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0">
            <a:extLst>
              <a:ext uri="{FF2B5EF4-FFF2-40B4-BE49-F238E27FC236}">
                <a16:creationId xmlns:a16="http://schemas.microsoft.com/office/drawing/2014/main" id="{CDBB36D1-C2C3-4FBA-5B1A-506103FC70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3">
            <a:extLst>
              <a:ext uri="{FF2B5EF4-FFF2-40B4-BE49-F238E27FC236}">
                <a16:creationId xmlns:a16="http://schemas.microsoft.com/office/drawing/2014/main" id="{A92AB78C-8591-FFFA-4991-7BF322F2A2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0">
            <a:extLst>
              <a:ext uri="{FF2B5EF4-FFF2-40B4-BE49-F238E27FC236}">
                <a16:creationId xmlns:a16="http://schemas.microsoft.com/office/drawing/2014/main" id="{DBCF65EE-46BD-82DC-1B3C-06B0BCF2E4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7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2022-05-24T13:04:46Z</dcterms:created>
  <dcterms:modified xsi:type="dcterms:W3CDTF">2022-05-24T13:07:00Z</dcterms:modified>
</cp:coreProperties>
</file>