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81" r:id="rId4"/>
    <p:sldId id="292" r:id="rId5"/>
    <p:sldId id="302" r:id="rId6"/>
    <p:sldId id="304" r:id="rId7"/>
    <p:sldId id="312" r:id="rId8"/>
    <p:sldId id="325" r:id="rId9"/>
    <p:sldId id="358" r:id="rId10"/>
    <p:sldId id="360" r:id="rId11"/>
    <p:sldId id="367" r:id="rId12"/>
    <p:sldId id="387" r:id="rId13"/>
    <p:sldId id="394" r:id="rId14"/>
    <p:sldId id="397" r:id="rId15"/>
    <p:sldId id="400" r:id="rId16"/>
    <p:sldId id="404" r:id="rId17"/>
    <p:sldId id="408" r:id="rId18"/>
    <p:sldId id="432" r:id="rId19"/>
    <p:sldId id="435" r:id="rId20"/>
    <p:sldId id="438" r:id="rId21"/>
    <p:sldId id="451" r:id="rId22"/>
    <p:sldId id="457" r:id="rId23"/>
    <p:sldId id="459" r:id="rId24"/>
    <p:sldId id="464" r:id="rId25"/>
    <p:sldId id="471" r:id="rId26"/>
    <p:sldId id="475" r:id="rId27"/>
    <p:sldId id="478" r:id="rId28"/>
    <p:sldId id="487" r:id="rId29"/>
    <p:sldId id="490" r:id="rId30"/>
    <p:sldId id="491" r:id="rId31"/>
    <p:sldId id="492" r:id="rId32"/>
    <p:sldId id="495" r:id="rId33"/>
    <p:sldId id="496" r:id="rId34"/>
    <p:sldId id="498" r:id="rId35"/>
    <p:sldId id="500" r:id="rId3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85D9-6579-43B3-3160-9FFC75D6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A1A5C-29A3-194C-D9E3-D18DC791C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42C2-A9C5-2692-F8B7-2DAC42CE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7CC5-3B1B-284A-0199-B122D0C1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4102-78C5-7823-5052-AEE650EA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EDDB-8FFD-A57E-A927-57AE4C45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ACD6D-0A7B-A6FB-EC46-B57B11DE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816F-5FB0-C152-35A4-C92309F3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54C9-BBC5-4296-F38E-9AB75D7E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9854-10EA-3D82-C21C-0A9F409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09AFB-6070-F936-972E-62F10EB9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BBD18-E64F-2719-22B1-CA17F992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C2A2-615B-81A3-413B-A23C150A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C7C9-A917-D041-036A-B0E2CBC2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87F5-53AE-7B86-CBB5-2D9C51F5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8A82-6B18-E46B-62CD-D5EF4831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F24C-5911-925D-1896-BC0970D4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593E-D6CD-F562-12D6-C77E629D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42FF-EC0F-D51C-C78F-33769FF7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C8E2-CD02-B35D-3225-C2B20A4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D882-EC2B-C5C3-8CAD-6D4E7297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7CDF8-B761-F495-76E1-09E76CE9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89E0-70C9-B457-AEF0-9CA53EB4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5084-BA57-824B-8DCD-2CA1AF0B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633-5185-6261-821C-01ABA90E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B0F5-38A5-5348-A6AD-52072445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1994-ABE2-12F1-8175-B0C9CAE6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2DB8-E7F5-C0F0-D4F3-00282BA6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EB91-4D39-865E-9DE0-7EF740C7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60AEA-C053-2212-4733-D3401ADF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5E0D-5D19-1C60-6613-22600195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1937-3235-7586-DABD-282210E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6682-25D7-171F-5FA3-BA419F58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782B-2A4E-8223-77F2-4DC08935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5BCF5-48FB-FFCD-ECD1-90DF46B33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E1368-17A3-D0A7-E8EA-FBB0F14AC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3D67-E0DB-0357-BF33-20C593DE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C14C2-875E-FF0F-6504-5155C72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4105D-07CA-8629-8B91-FEB447A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9C7-5153-C594-A4DB-9296DBBE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46B61-C060-FCEA-6EC1-73460BA5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DA1D0-DC99-7CAB-B530-72615EF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63028-7D37-E93F-AC0E-A25A6FB6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1DD8-8461-C87B-8A24-740ADFE4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C965-4D5C-45F9-7BB3-FA3FCF43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0387-FFDE-0934-5710-302BAAE5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4B97-B0EB-3AA5-7AD8-4B47C35B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8614-66D7-2EBF-134E-AAB77B63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07D36-29FF-BFAA-B8CB-707B4118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EC4D-972B-099D-AD6A-10A88AD8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B3573-0504-0388-CD37-262FBDBD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621A-4351-59C3-998B-472F9A06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7C87-A460-99A2-8E1B-98062950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2EB78-9658-56A3-89B4-B43559AAA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16674-9791-8FC7-4917-9F8BBA66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400FB-966A-2D56-C8FE-C974656F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AAAF-52CF-8C98-4AC5-2B7D1E4F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C3E6-98A3-F61C-F470-D2B5264B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B9FC7-6CA4-D227-ADC8-3A53510D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DCD0-B30C-9474-4957-B43A3C8F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2D7F-66AD-EEC7-6E3D-E9F577068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A024-BCAF-4D8E-88F9-303A7F553C7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2EB7-F895-B65F-1D36-E2E786CB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3155-C783-0CD5-3478-749366202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24EF-EB51-4066-A472-2EFF60CF1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">
            <a:extLst>
              <a:ext uri="{FF2B5EF4-FFF2-40B4-BE49-F238E27FC236}">
                <a16:creationId xmlns:a16="http://schemas.microsoft.com/office/drawing/2014/main" id="{19B67680-0646-D34C-7A74-632D82DDE2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2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4">
            <a:extLst>
              <a:ext uri="{FF2B5EF4-FFF2-40B4-BE49-F238E27FC236}">
                <a16:creationId xmlns:a16="http://schemas.microsoft.com/office/drawing/2014/main" id="{A5783558-17B3-7098-3948-28EC871461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1">
            <a:extLst>
              <a:ext uri="{FF2B5EF4-FFF2-40B4-BE49-F238E27FC236}">
                <a16:creationId xmlns:a16="http://schemas.microsoft.com/office/drawing/2014/main" id="{F99BB407-1094-DB16-7446-94671657FD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5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1">
            <a:extLst>
              <a:ext uri="{FF2B5EF4-FFF2-40B4-BE49-F238E27FC236}">
                <a16:creationId xmlns:a16="http://schemas.microsoft.com/office/drawing/2014/main" id="{28336B58-4436-9CBD-C62A-88B885D998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8">
            <a:extLst>
              <a:ext uri="{FF2B5EF4-FFF2-40B4-BE49-F238E27FC236}">
                <a16:creationId xmlns:a16="http://schemas.microsoft.com/office/drawing/2014/main" id="{FAD2C7D9-BD92-19C2-5F92-A4CA03C3E3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1">
            <a:extLst>
              <a:ext uri="{FF2B5EF4-FFF2-40B4-BE49-F238E27FC236}">
                <a16:creationId xmlns:a16="http://schemas.microsoft.com/office/drawing/2014/main" id="{D4610B9D-82AA-CF5F-3B89-250728B4A2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4">
            <a:extLst>
              <a:ext uri="{FF2B5EF4-FFF2-40B4-BE49-F238E27FC236}">
                <a16:creationId xmlns:a16="http://schemas.microsoft.com/office/drawing/2014/main" id="{673D0E47-8E2C-20A9-E84E-3CC312C741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8">
            <a:extLst>
              <a:ext uri="{FF2B5EF4-FFF2-40B4-BE49-F238E27FC236}">
                <a16:creationId xmlns:a16="http://schemas.microsoft.com/office/drawing/2014/main" id="{7A57B605-21C9-A43E-43B1-1C2CD440CE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6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2">
            <a:extLst>
              <a:ext uri="{FF2B5EF4-FFF2-40B4-BE49-F238E27FC236}">
                <a16:creationId xmlns:a16="http://schemas.microsoft.com/office/drawing/2014/main" id="{A8E77412-973B-EF00-72FF-9D8236F0A7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6">
            <a:extLst>
              <a:ext uri="{FF2B5EF4-FFF2-40B4-BE49-F238E27FC236}">
                <a16:creationId xmlns:a16="http://schemas.microsoft.com/office/drawing/2014/main" id="{CAE58F47-64EA-DF05-4B66-6DFD92FED5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9">
            <a:extLst>
              <a:ext uri="{FF2B5EF4-FFF2-40B4-BE49-F238E27FC236}">
                <a16:creationId xmlns:a16="http://schemas.microsoft.com/office/drawing/2014/main" id="{B1AF79CE-713D-34F4-1429-8291B270CA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">
            <a:extLst>
              <a:ext uri="{FF2B5EF4-FFF2-40B4-BE49-F238E27FC236}">
                <a16:creationId xmlns:a16="http://schemas.microsoft.com/office/drawing/2014/main" id="{B2E6A2B6-0068-8AEA-0A81-D1457F0C33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2">
            <a:extLst>
              <a:ext uri="{FF2B5EF4-FFF2-40B4-BE49-F238E27FC236}">
                <a16:creationId xmlns:a16="http://schemas.microsoft.com/office/drawing/2014/main" id="{DE5C5E17-FA42-12B0-9315-6D6E02A6F7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5">
            <a:extLst>
              <a:ext uri="{FF2B5EF4-FFF2-40B4-BE49-F238E27FC236}">
                <a16:creationId xmlns:a16="http://schemas.microsoft.com/office/drawing/2014/main" id="{D1639AAC-E846-0CFE-5196-A9C4CB63E5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3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1">
            <a:extLst>
              <a:ext uri="{FF2B5EF4-FFF2-40B4-BE49-F238E27FC236}">
                <a16:creationId xmlns:a16="http://schemas.microsoft.com/office/drawing/2014/main" id="{FC3F3F76-181F-8294-A4CA-C62510CB4A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3">
            <a:extLst>
              <a:ext uri="{FF2B5EF4-FFF2-40B4-BE49-F238E27FC236}">
                <a16:creationId xmlns:a16="http://schemas.microsoft.com/office/drawing/2014/main" id="{58B43193-8F42-09D4-5A1A-4BD2C06B58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5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8">
            <a:extLst>
              <a:ext uri="{FF2B5EF4-FFF2-40B4-BE49-F238E27FC236}">
                <a16:creationId xmlns:a16="http://schemas.microsoft.com/office/drawing/2014/main" id="{03A9C121-A813-26A0-AED5-71C5E1A486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5">
            <a:extLst>
              <a:ext uri="{FF2B5EF4-FFF2-40B4-BE49-F238E27FC236}">
                <a16:creationId xmlns:a16="http://schemas.microsoft.com/office/drawing/2014/main" id="{B02521AE-8F66-890A-D3BF-43E04D4D5E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2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9">
            <a:extLst>
              <a:ext uri="{FF2B5EF4-FFF2-40B4-BE49-F238E27FC236}">
                <a16:creationId xmlns:a16="http://schemas.microsoft.com/office/drawing/2014/main" id="{1F189E24-2ED7-5FC3-C26F-844828FC20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4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2">
            <a:extLst>
              <a:ext uri="{FF2B5EF4-FFF2-40B4-BE49-F238E27FC236}">
                <a16:creationId xmlns:a16="http://schemas.microsoft.com/office/drawing/2014/main" id="{2287A709-CD3E-95D8-B189-600B650157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1">
            <a:extLst>
              <a:ext uri="{FF2B5EF4-FFF2-40B4-BE49-F238E27FC236}">
                <a16:creationId xmlns:a16="http://schemas.microsoft.com/office/drawing/2014/main" id="{E5C86A74-A1D6-8C32-3697-6B7FAC75A8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4">
            <a:extLst>
              <a:ext uri="{FF2B5EF4-FFF2-40B4-BE49-F238E27FC236}">
                <a16:creationId xmlns:a16="http://schemas.microsoft.com/office/drawing/2014/main" id="{4D59DAFC-6A7C-54E0-0C7B-033C917F5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">
            <a:extLst>
              <a:ext uri="{FF2B5EF4-FFF2-40B4-BE49-F238E27FC236}">
                <a16:creationId xmlns:a16="http://schemas.microsoft.com/office/drawing/2014/main" id="{342140C7-F599-B6FC-18DB-7F9B00C9E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9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5">
            <a:extLst>
              <a:ext uri="{FF2B5EF4-FFF2-40B4-BE49-F238E27FC236}">
                <a16:creationId xmlns:a16="http://schemas.microsoft.com/office/drawing/2014/main" id="{61BE5D3B-F11F-B7E6-9C31-479213E0D9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3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6">
            <a:extLst>
              <a:ext uri="{FF2B5EF4-FFF2-40B4-BE49-F238E27FC236}">
                <a16:creationId xmlns:a16="http://schemas.microsoft.com/office/drawing/2014/main" id="{17237724-51AD-92B9-F692-77D9FC7645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1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9">
            <a:extLst>
              <a:ext uri="{FF2B5EF4-FFF2-40B4-BE49-F238E27FC236}">
                <a16:creationId xmlns:a16="http://schemas.microsoft.com/office/drawing/2014/main" id="{F8F0DB9E-D3AA-91D3-D58E-B66A64B22A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5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0">
            <a:extLst>
              <a:ext uri="{FF2B5EF4-FFF2-40B4-BE49-F238E27FC236}">
                <a16:creationId xmlns:a16="http://schemas.microsoft.com/office/drawing/2014/main" id="{7B99529F-C729-0F8E-89DB-1386704873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2">
            <a:extLst>
              <a:ext uri="{FF2B5EF4-FFF2-40B4-BE49-F238E27FC236}">
                <a16:creationId xmlns:a16="http://schemas.microsoft.com/office/drawing/2014/main" id="{AECB7848-7619-29D9-92B3-D6C130F401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8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4">
            <a:extLst>
              <a:ext uri="{FF2B5EF4-FFF2-40B4-BE49-F238E27FC236}">
                <a16:creationId xmlns:a16="http://schemas.microsoft.com/office/drawing/2014/main" id="{9C7E799F-1FC0-629D-1A22-3B56AB1DF0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6">
            <a:extLst>
              <a:ext uri="{FF2B5EF4-FFF2-40B4-BE49-F238E27FC236}">
                <a16:creationId xmlns:a16="http://schemas.microsoft.com/office/drawing/2014/main" id="{68C37E12-F74A-420A-90C6-C83C2713FD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6">
            <a:extLst>
              <a:ext uri="{FF2B5EF4-FFF2-40B4-BE49-F238E27FC236}">
                <a16:creationId xmlns:a16="http://schemas.microsoft.com/office/drawing/2014/main" id="{A41EB205-3E5B-7246-43E9-4DFF4A722E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8">
            <a:extLst>
              <a:ext uri="{FF2B5EF4-FFF2-40B4-BE49-F238E27FC236}">
                <a16:creationId xmlns:a16="http://schemas.microsoft.com/office/drawing/2014/main" id="{CA5A0D7C-E817-2237-F631-0DE7BA683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6">
            <a:extLst>
              <a:ext uri="{FF2B5EF4-FFF2-40B4-BE49-F238E27FC236}">
                <a16:creationId xmlns:a16="http://schemas.microsoft.com/office/drawing/2014/main" id="{94C84A7D-F2CC-CCE5-7CAA-66F0D97738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B895939E-C3EC-3632-26C3-79F43150C2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2">
            <a:extLst>
              <a:ext uri="{FF2B5EF4-FFF2-40B4-BE49-F238E27FC236}">
                <a16:creationId xmlns:a16="http://schemas.microsoft.com/office/drawing/2014/main" id="{FDD03BB0-A64E-2AE5-D862-711B868F60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2022-05-24T13:04:31Z</dcterms:created>
  <dcterms:modified xsi:type="dcterms:W3CDTF">2022-05-24T13:16:07Z</dcterms:modified>
</cp:coreProperties>
</file>