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3" r:id="rId4"/>
    <p:sldId id="274" r:id="rId5"/>
    <p:sldId id="275" r:id="rId6"/>
    <p:sldId id="278" r:id="rId7"/>
    <p:sldId id="287" r:id="rId8"/>
    <p:sldId id="300" r:id="rId9"/>
    <p:sldId id="318" r:id="rId10"/>
    <p:sldId id="330" r:id="rId11"/>
    <p:sldId id="343" r:id="rId12"/>
    <p:sldId id="349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B1A9-5F6F-2363-2B8C-19D451BA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5C233-2B1F-2165-331D-DC9633EB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8CB9-59D3-3042-6D92-DD0E5E90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9F0E-2555-C83E-FDF2-522D21AC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331-0F37-B642-AE2D-7614CFDB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FCD1-0B65-F84A-675B-1176FD11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0E2CB-4876-9355-BC0E-2BBB70425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20D2-7D17-761A-2019-A13B7A19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EBD67-3E0A-17F7-CD58-2F78DD98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72E-2E18-35DB-2A8E-A82E20E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EA812-062A-15D0-3774-5D61A6AA4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82F88-8EAB-3F7F-BE40-F72748FA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088D-2B45-BE07-CC37-F9D2FAF6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FC225-0A4C-9CC5-A529-305BA9BB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898C-0B10-4B20-FB86-01C3911D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8D2D-E01C-57FC-58BA-568E4CE9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34EA-D8C9-35F7-8FB6-9EB8A024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F183-9A61-1CD3-2032-6419DB07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97E1-8B5F-832D-EC8B-01441AA7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D536-36F2-D1C0-40A1-8EBF454A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1649-4C3D-5BA1-1B66-896C8916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A01D-8E48-AACA-5BB6-5C6E7E65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7B32A-6699-1329-7B3E-C154723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B4D1-F960-5B52-3D59-1302EBEB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A10F-5990-CD01-8A6C-F348DB8D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F890-C193-B307-C7DA-C6C5B4E0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E67A-BA4B-4347-4481-39E58B112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ECD7-0A4B-46D1-1B46-F2BCF58C5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2DA78-606E-E9D5-3C9A-16622B9F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264D-3B68-98BD-7CAF-BF52C38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C8844-2422-E617-BE3E-71574E4D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040-E56F-0486-E335-08026208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787-33A9-B242-9E61-CE08D740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920E-B04E-1458-608E-908B98ED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E5F65-2122-BDF6-B583-2CB56B3AE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C9233-5D01-D966-9DE2-A85CD6B56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B39EC-C570-8E1F-F7E9-39346A4D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8E9A7-B05C-EB58-3486-99ECD83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76C2D-1809-8D7E-1DE0-C6396FD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57AB-76EA-23CA-24AD-59D6A0F0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D8E88-4A18-1847-9354-A5AEBEBD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25F1E-7ECD-8F1D-47E8-820206BE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26D4-C0BB-27A3-C5E9-250AE308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4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7B786-43BC-A313-F5C8-7961973B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523CC-6CF7-4073-4611-2DD3A59A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A065-5C08-249D-4845-BB364FE2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2389-AE83-6312-A466-CAD54E6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1A9D-B4B5-2BEA-24FF-08B99813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4A81-433F-53E8-AA33-73385C14A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E632-FC51-0A63-E774-3AE79323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5B5E6-9256-48FE-6859-19309D2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5B479-6FA8-5E53-B13C-702B6EF2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2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58E4-3C9A-C3E0-448F-7047B2F1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5C52E-D81B-2414-287C-D6E2670B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65C11-81E2-A38C-513B-500F4D1B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36847-3BB2-704A-6088-3449C243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4A41-1727-38EB-1141-73857073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F37C-0A43-39C1-884B-9AB153E7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4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11E6-4FAC-F853-0868-C90E6D0C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C614-D1EB-FDA3-E5AD-B9F528E8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FA0A-EBB1-31A5-936B-27FA593F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FCBB-2E13-47FC-8F5F-5DBC4E6BD06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EBB5-5050-A243-D4FA-9BAF7389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ADFCA-5B2C-58B8-1053-A03BA16C1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0EF6-FBC7-49F9-AD89-02F7FDFA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4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">
            <a:extLst>
              <a:ext uri="{FF2B5EF4-FFF2-40B4-BE49-F238E27FC236}">
                <a16:creationId xmlns:a16="http://schemas.microsoft.com/office/drawing/2014/main" id="{55B0E01E-EF0C-CD3C-9336-F97A2B86FE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4">
            <a:extLst>
              <a:ext uri="{FF2B5EF4-FFF2-40B4-BE49-F238E27FC236}">
                <a16:creationId xmlns:a16="http://schemas.microsoft.com/office/drawing/2014/main" id="{0B133784-6F3A-693F-AC61-11AB82F5AA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6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7">
            <a:extLst>
              <a:ext uri="{FF2B5EF4-FFF2-40B4-BE49-F238E27FC236}">
                <a16:creationId xmlns:a16="http://schemas.microsoft.com/office/drawing/2014/main" id="{D610F038-52B5-7570-9222-0953E2DBBE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5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3">
            <a:extLst>
              <a:ext uri="{FF2B5EF4-FFF2-40B4-BE49-F238E27FC236}">
                <a16:creationId xmlns:a16="http://schemas.microsoft.com/office/drawing/2014/main" id="{955309BE-52DF-F03B-4217-76BD9D4596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">
            <a:extLst>
              <a:ext uri="{FF2B5EF4-FFF2-40B4-BE49-F238E27FC236}">
                <a16:creationId xmlns:a16="http://schemas.microsoft.com/office/drawing/2014/main" id="{4C3954ED-15DC-161A-7E9F-B5C7554DA4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">
            <a:extLst>
              <a:ext uri="{FF2B5EF4-FFF2-40B4-BE49-F238E27FC236}">
                <a16:creationId xmlns:a16="http://schemas.microsoft.com/office/drawing/2014/main" id="{045B4061-2216-8196-89AF-8E3B2FCD30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">
            <a:extLst>
              <a:ext uri="{FF2B5EF4-FFF2-40B4-BE49-F238E27FC236}">
                <a16:creationId xmlns:a16="http://schemas.microsoft.com/office/drawing/2014/main" id="{48FC7298-36A4-5942-B750-C2778F3C86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">
            <a:extLst>
              <a:ext uri="{FF2B5EF4-FFF2-40B4-BE49-F238E27FC236}">
                <a16:creationId xmlns:a16="http://schemas.microsoft.com/office/drawing/2014/main" id="{F658A4AF-F641-948D-2E4D-BD8C3F98DF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2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2">
            <a:extLst>
              <a:ext uri="{FF2B5EF4-FFF2-40B4-BE49-F238E27FC236}">
                <a16:creationId xmlns:a16="http://schemas.microsoft.com/office/drawing/2014/main" id="{4A14C531-9248-5B38-1EB2-5AEFB5CF93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1">
            <a:extLst>
              <a:ext uri="{FF2B5EF4-FFF2-40B4-BE49-F238E27FC236}">
                <a16:creationId xmlns:a16="http://schemas.microsoft.com/office/drawing/2014/main" id="{96211172-FA64-9D72-8917-7FDFC36775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3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4">
            <a:extLst>
              <a:ext uri="{FF2B5EF4-FFF2-40B4-BE49-F238E27FC236}">
                <a16:creationId xmlns:a16="http://schemas.microsoft.com/office/drawing/2014/main" id="{FEAF83F5-F18A-CE21-3100-9A67D0A037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2">
            <a:extLst>
              <a:ext uri="{FF2B5EF4-FFF2-40B4-BE49-F238E27FC236}">
                <a16:creationId xmlns:a16="http://schemas.microsoft.com/office/drawing/2014/main" id="{103F516C-701F-823F-1CAC-80FB753462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4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2022-05-24T01:46:02Z</dcterms:created>
  <dcterms:modified xsi:type="dcterms:W3CDTF">2022-05-24T01:47:50Z</dcterms:modified>
</cp:coreProperties>
</file>