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6" r:id="rId4"/>
    <p:sldId id="270" r:id="rId5"/>
    <p:sldId id="273" r:id="rId6"/>
    <p:sldId id="276" r:id="rId7"/>
    <p:sldId id="279" r:id="rId8"/>
    <p:sldId id="281" r:id="rId9"/>
    <p:sldId id="283" r:id="rId10"/>
    <p:sldId id="287" r:id="rId11"/>
    <p:sldId id="324" r:id="rId12"/>
    <p:sldId id="342" r:id="rId13"/>
    <p:sldId id="353" r:id="rId14"/>
    <p:sldId id="360" r:id="rId15"/>
    <p:sldId id="362" r:id="rId16"/>
    <p:sldId id="381" r:id="rId17"/>
    <p:sldId id="388" r:id="rId18"/>
    <p:sldId id="400" r:id="rId19"/>
    <p:sldId id="408" r:id="rId20"/>
    <p:sldId id="416" r:id="rId21"/>
    <p:sldId id="420" r:id="rId22"/>
    <p:sldId id="427" r:id="rId23"/>
    <p:sldId id="428" r:id="rId24"/>
    <p:sldId id="430" r:id="rId25"/>
    <p:sldId id="439" r:id="rId26"/>
    <p:sldId id="440" r:id="rId27"/>
    <p:sldId id="441" r:id="rId28"/>
    <p:sldId id="442" r:id="rId29"/>
    <p:sldId id="444" r:id="rId30"/>
    <p:sldId id="455" r:id="rId31"/>
    <p:sldId id="456" r:id="rId32"/>
    <p:sldId id="458" r:id="rId33"/>
    <p:sldId id="469" r:id="rId34"/>
    <p:sldId id="470" r:id="rId35"/>
    <p:sldId id="495" r:id="rId36"/>
    <p:sldId id="498" r:id="rId37"/>
    <p:sldId id="519" r:id="rId38"/>
    <p:sldId id="525" r:id="rId39"/>
    <p:sldId id="530" r:id="rId40"/>
    <p:sldId id="543" r:id="rId41"/>
    <p:sldId id="553" r:id="rId42"/>
    <p:sldId id="558" r:id="rId43"/>
    <p:sldId id="561" r:id="rId44"/>
    <p:sldId id="570" r:id="rId45"/>
    <p:sldId id="578" r:id="rId46"/>
    <p:sldId id="581" r:id="rId47"/>
    <p:sldId id="591" r:id="rId48"/>
    <p:sldId id="598" r:id="rId49"/>
    <p:sldId id="602" r:id="rId50"/>
    <p:sldId id="603" r:id="rId5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E514-5AF0-1EF4-4AFE-C1E4073EF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17BFA-848A-4A69-8D3F-8DF0655D7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5916-C6A0-47C0-916C-C83DE15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CEBD-AC84-84D7-DCE9-29EBF61F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C14F-1673-1E46-E30D-C3540A4B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2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9830-78D6-7783-2C32-20602E74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F751A-DC19-AA98-A259-2EDEEB947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9F655-389E-ECD2-93EE-F5379A01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5CBC-241D-079C-33DC-5F9A4C5C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086DD-5B26-FF99-E338-7B26DE99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6BA54-DEC4-0EEF-7C2D-19C30BC01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77DAA-E8A8-F3B6-7F08-7CC9401C7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356F-D9C6-F679-080D-279192C7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F2DB-C025-13BC-F49B-B965511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4EBE-AF8A-78D5-7814-5A336943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CAC4-9C69-28D3-EA92-6E292272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3668-4DCA-9D88-49A2-F4EE9973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2C2F-3C68-06DB-7198-DE259BA3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B140-469F-5170-1838-5F41AFF7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E2CC-A0D0-F44A-7540-5F095322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2D47-8458-FE45-B17E-1A3DBF50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24955-BCCE-6109-7BC6-9D1C7E79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67224-2467-355B-6EB8-E06D177E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3BEB-C987-9396-5B73-D4975EBF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76DF-6B73-ACD7-A59E-68277ACC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098F-544A-66B5-FD9C-1F715E92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8552-A4D5-B4D4-4334-0726569C9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03758-59B0-43C5-1806-828B714B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E86A8-113C-BACD-74BF-B9B80CE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ADD1-907D-19D5-12B8-A57D9EC1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5F28E-A7B1-0281-504C-4E36A118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3EA9-57F8-1622-ADDD-D5A9AFC3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36927-5747-23B9-AEB1-335D92FB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0A3BB-896B-A315-1B18-4459DB95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6162F-D58E-CE4A-3DB8-E8F1D05E5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B3285-8B9A-EF9B-3A69-5C2740D91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CC8E8-7731-8E35-444E-B8722565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867DB-8992-51B1-B744-48C6801A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F4E3D-71F0-D59F-0DD4-349C5C35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9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CE02-1F79-B55B-3B2A-1420F5D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9D211-AED7-48EA-CD55-1504317C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01708-C0A3-A939-EAB1-A5AA0013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313BF-320A-4993-066E-C2EEFC21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F4FDF-6C7C-DB6A-A891-18AE1F47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FA6CA-E2FA-3E5B-40FA-7A8AC26B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87754-5F97-C86A-F8DE-1457FB3A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4126-07DF-F6AC-034D-AECBC6F2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092D-5B79-C7EC-B41F-44A98014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4396-3885-8D63-A576-2FEBD127F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B9EAE-5357-AD1E-5013-4EEED517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FDC3F-EDAF-FFC5-C7C5-46197B63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CC96A-1CCF-6C5E-9CEA-BA79752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1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BBFE-E48E-BC80-D15F-D1074EC0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681F7-BA28-C33C-E959-0AF5352ED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EBCA8-B4F1-DF91-AED1-39D764839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23AFE-B47D-5692-2DAF-C08F57B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30C7-9C7E-3950-B712-5003D3DB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ABD2-4356-4F70-2600-76281E85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BFD4A-8FC5-5679-5F8A-64165771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2C90-A5A3-73C5-EA3E-60994C9D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73AA-D572-F514-9995-4DBD53F6B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67BB-23E4-493D-82D9-50ADA433CF86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1C4D-CB92-682E-FABB-0F62657C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897D-9C7F-0606-EA88-61A65DB0B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69B-48EF-4F41-B401-C841028A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8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">
            <a:extLst>
              <a:ext uri="{FF2B5EF4-FFF2-40B4-BE49-F238E27FC236}">
                <a16:creationId xmlns:a16="http://schemas.microsoft.com/office/drawing/2014/main" id="{304AE151-71F1-3D25-66E0-0647BB62C7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1">
            <a:extLst>
              <a:ext uri="{FF2B5EF4-FFF2-40B4-BE49-F238E27FC236}">
                <a16:creationId xmlns:a16="http://schemas.microsoft.com/office/drawing/2014/main" id="{E0C27ACF-A1F5-1560-8145-BB49662313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3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8">
            <a:extLst>
              <a:ext uri="{FF2B5EF4-FFF2-40B4-BE49-F238E27FC236}">
                <a16:creationId xmlns:a16="http://schemas.microsoft.com/office/drawing/2014/main" id="{24CE5210-6044-5694-7AEF-32EDA5C349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7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6">
            <a:extLst>
              <a:ext uri="{FF2B5EF4-FFF2-40B4-BE49-F238E27FC236}">
                <a16:creationId xmlns:a16="http://schemas.microsoft.com/office/drawing/2014/main" id="{F4C48B0A-278C-61C1-9155-EF1430349B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7">
            <a:extLst>
              <a:ext uri="{FF2B5EF4-FFF2-40B4-BE49-F238E27FC236}">
                <a16:creationId xmlns:a16="http://schemas.microsoft.com/office/drawing/2014/main" id="{05BFA77D-C6A5-823E-1758-B28D54525A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4">
            <a:extLst>
              <a:ext uri="{FF2B5EF4-FFF2-40B4-BE49-F238E27FC236}">
                <a16:creationId xmlns:a16="http://schemas.microsoft.com/office/drawing/2014/main" id="{53B62C15-8558-AE17-AEC8-E08532605F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8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6">
            <a:extLst>
              <a:ext uri="{FF2B5EF4-FFF2-40B4-BE49-F238E27FC236}">
                <a16:creationId xmlns:a16="http://schemas.microsoft.com/office/drawing/2014/main" id="{1B2EC0D2-B2F5-E863-04D6-30554E284A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5">
            <a:extLst>
              <a:ext uri="{FF2B5EF4-FFF2-40B4-BE49-F238E27FC236}">
                <a16:creationId xmlns:a16="http://schemas.microsoft.com/office/drawing/2014/main" id="{372F12D1-2E1C-5B0B-CA8F-7041586361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32">
            <a:extLst>
              <a:ext uri="{FF2B5EF4-FFF2-40B4-BE49-F238E27FC236}">
                <a16:creationId xmlns:a16="http://schemas.microsoft.com/office/drawing/2014/main" id="{578ADBF0-D42D-3FCE-BDEE-1B469EA46E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4">
            <a:extLst>
              <a:ext uri="{FF2B5EF4-FFF2-40B4-BE49-F238E27FC236}">
                <a16:creationId xmlns:a16="http://schemas.microsoft.com/office/drawing/2014/main" id="{D234E07A-27F1-1281-7D37-A721DE76FA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1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2">
            <a:extLst>
              <a:ext uri="{FF2B5EF4-FFF2-40B4-BE49-F238E27FC236}">
                <a16:creationId xmlns:a16="http://schemas.microsoft.com/office/drawing/2014/main" id="{EE26C3D1-F89E-14B3-0F16-64C24B1057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">
            <a:extLst>
              <a:ext uri="{FF2B5EF4-FFF2-40B4-BE49-F238E27FC236}">
                <a16:creationId xmlns:a16="http://schemas.microsoft.com/office/drawing/2014/main" id="{8A62C98C-4F30-8432-1F67-BA96ACFBA5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0">
            <a:extLst>
              <a:ext uri="{FF2B5EF4-FFF2-40B4-BE49-F238E27FC236}">
                <a16:creationId xmlns:a16="http://schemas.microsoft.com/office/drawing/2014/main" id="{29CE0B61-A18C-92F2-F082-C7B44A2DFA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5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4">
            <a:extLst>
              <a:ext uri="{FF2B5EF4-FFF2-40B4-BE49-F238E27FC236}">
                <a16:creationId xmlns:a16="http://schemas.microsoft.com/office/drawing/2014/main" id="{EDB0D7BD-F72A-1247-4807-1FF5617B79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7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1">
            <a:extLst>
              <a:ext uri="{FF2B5EF4-FFF2-40B4-BE49-F238E27FC236}">
                <a16:creationId xmlns:a16="http://schemas.microsoft.com/office/drawing/2014/main" id="{D46FCCF9-51FA-E429-0767-69EF709E79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3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2">
            <a:extLst>
              <a:ext uri="{FF2B5EF4-FFF2-40B4-BE49-F238E27FC236}">
                <a16:creationId xmlns:a16="http://schemas.microsoft.com/office/drawing/2014/main" id="{DF00F803-713A-92DE-58C1-1FF9794BC2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4">
            <a:extLst>
              <a:ext uri="{FF2B5EF4-FFF2-40B4-BE49-F238E27FC236}">
                <a16:creationId xmlns:a16="http://schemas.microsoft.com/office/drawing/2014/main" id="{250EBEDE-5F7B-932A-4CE9-CDB2B7476D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6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3">
            <a:extLst>
              <a:ext uri="{FF2B5EF4-FFF2-40B4-BE49-F238E27FC236}">
                <a16:creationId xmlns:a16="http://schemas.microsoft.com/office/drawing/2014/main" id="{796A7D3D-3802-A9BB-9C4B-0A89362F54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4">
            <a:extLst>
              <a:ext uri="{FF2B5EF4-FFF2-40B4-BE49-F238E27FC236}">
                <a16:creationId xmlns:a16="http://schemas.microsoft.com/office/drawing/2014/main" id="{AC64B7DA-9783-6D76-06F9-DE57CA8181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5">
            <a:extLst>
              <a:ext uri="{FF2B5EF4-FFF2-40B4-BE49-F238E27FC236}">
                <a16:creationId xmlns:a16="http://schemas.microsoft.com/office/drawing/2014/main" id="{33DC7465-6CBF-881A-C0DB-90FFB7753F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6">
            <a:extLst>
              <a:ext uri="{FF2B5EF4-FFF2-40B4-BE49-F238E27FC236}">
                <a16:creationId xmlns:a16="http://schemas.microsoft.com/office/drawing/2014/main" id="{17644592-561E-E4F1-1B8E-26DA0AE36B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8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8">
            <a:extLst>
              <a:ext uri="{FF2B5EF4-FFF2-40B4-BE49-F238E27FC236}">
                <a16:creationId xmlns:a16="http://schemas.microsoft.com/office/drawing/2014/main" id="{497ED6FF-E90C-762C-B203-CBD78C6BCE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4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0">
            <a:extLst>
              <a:ext uri="{FF2B5EF4-FFF2-40B4-BE49-F238E27FC236}">
                <a16:creationId xmlns:a16="http://schemas.microsoft.com/office/drawing/2014/main" id="{8EC70B8D-A125-A4AD-994A-68F7B8B690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35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9">
            <a:extLst>
              <a:ext uri="{FF2B5EF4-FFF2-40B4-BE49-F238E27FC236}">
                <a16:creationId xmlns:a16="http://schemas.microsoft.com/office/drawing/2014/main" id="{9809B5FB-9F8F-9FDF-307D-6787B67CCE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7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0">
            <a:extLst>
              <a:ext uri="{FF2B5EF4-FFF2-40B4-BE49-F238E27FC236}">
                <a16:creationId xmlns:a16="http://schemas.microsoft.com/office/drawing/2014/main" id="{27B6CF59-6EB5-C39D-8E16-FD9A232868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88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2">
            <a:extLst>
              <a:ext uri="{FF2B5EF4-FFF2-40B4-BE49-F238E27FC236}">
                <a16:creationId xmlns:a16="http://schemas.microsoft.com/office/drawing/2014/main" id="{E92E491B-82F8-099C-A287-4E4683D606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23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3">
            <a:extLst>
              <a:ext uri="{FF2B5EF4-FFF2-40B4-BE49-F238E27FC236}">
                <a16:creationId xmlns:a16="http://schemas.microsoft.com/office/drawing/2014/main" id="{B15ADFF7-50B4-6B11-E377-BE2342C414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51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14">
            <a:extLst>
              <a:ext uri="{FF2B5EF4-FFF2-40B4-BE49-F238E27FC236}">
                <a16:creationId xmlns:a16="http://schemas.microsoft.com/office/drawing/2014/main" id="{237DC1C9-8ED8-A3D1-1F28-44870C57AD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35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39">
            <a:extLst>
              <a:ext uri="{FF2B5EF4-FFF2-40B4-BE49-F238E27FC236}">
                <a16:creationId xmlns:a16="http://schemas.microsoft.com/office/drawing/2014/main" id="{931757D7-B2F2-5B29-B1D1-51F95D71FE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0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2">
            <a:extLst>
              <a:ext uri="{FF2B5EF4-FFF2-40B4-BE49-F238E27FC236}">
                <a16:creationId xmlns:a16="http://schemas.microsoft.com/office/drawing/2014/main" id="{82333729-EFD1-7994-3FD1-F7076B4C87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3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63">
            <a:extLst>
              <a:ext uri="{FF2B5EF4-FFF2-40B4-BE49-F238E27FC236}">
                <a16:creationId xmlns:a16="http://schemas.microsoft.com/office/drawing/2014/main" id="{C5CF4F97-906E-CB79-030F-83306267C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24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69">
            <a:extLst>
              <a:ext uri="{FF2B5EF4-FFF2-40B4-BE49-F238E27FC236}">
                <a16:creationId xmlns:a16="http://schemas.microsoft.com/office/drawing/2014/main" id="{27B90E43-C76B-3CB0-DC7C-0D5AE0EC4B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45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74">
            <a:extLst>
              <a:ext uri="{FF2B5EF4-FFF2-40B4-BE49-F238E27FC236}">
                <a16:creationId xmlns:a16="http://schemas.microsoft.com/office/drawing/2014/main" id="{B8C31DC6-4694-6F75-53DA-DEB663C3AD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">
            <a:extLst>
              <a:ext uri="{FF2B5EF4-FFF2-40B4-BE49-F238E27FC236}">
                <a16:creationId xmlns:a16="http://schemas.microsoft.com/office/drawing/2014/main" id="{36B93409-FE96-0807-3785-BDA9CC3EC6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83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87">
            <a:extLst>
              <a:ext uri="{FF2B5EF4-FFF2-40B4-BE49-F238E27FC236}">
                <a16:creationId xmlns:a16="http://schemas.microsoft.com/office/drawing/2014/main" id="{EB0A9EA6-D43B-D858-7DB9-20C4499D55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79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97">
            <a:extLst>
              <a:ext uri="{FF2B5EF4-FFF2-40B4-BE49-F238E27FC236}">
                <a16:creationId xmlns:a16="http://schemas.microsoft.com/office/drawing/2014/main" id="{A3EBD557-5D63-9EBA-BA30-50BF667BED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62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02">
            <a:extLst>
              <a:ext uri="{FF2B5EF4-FFF2-40B4-BE49-F238E27FC236}">
                <a16:creationId xmlns:a16="http://schemas.microsoft.com/office/drawing/2014/main" id="{76654FC2-F866-67B3-573B-B86076235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8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05">
            <a:extLst>
              <a:ext uri="{FF2B5EF4-FFF2-40B4-BE49-F238E27FC236}">
                <a16:creationId xmlns:a16="http://schemas.microsoft.com/office/drawing/2014/main" id="{813E11BB-C75E-A591-8DC5-D48F145520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2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14">
            <a:extLst>
              <a:ext uri="{FF2B5EF4-FFF2-40B4-BE49-F238E27FC236}">
                <a16:creationId xmlns:a16="http://schemas.microsoft.com/office/drawing/2014/main" id="{2D0C6AEC-F400-51B8-415B-11BF352B21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61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22">
            <a:extLst>
              <a:ext uri="{FF2B5EF4-FFF2-40B4-BE49-F238E27FC236}">
                <a16:creationId xmlns:a16="http://schemas.microsoft.com/office/drawing/2014/main" id="{8343DD03-2469-4F06-EB45-277704341D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03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25">
            <a:extLst>
              <a:ext uri="{FF2B5EF4-FFF2-40B4-BE49-F238E27FC236}">
                <a16:creationId xmlns:a16="http://schemas.microsoft.com/office/drawing/2014/main" id="{FF0901C0-29AA-00CC-C67E-5838B869DD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1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35">
            <a:extLst>
              <a:ext uri="{FF2B5EF4-FFF2-40B4-BE49-F238E27FC236}">
                <a16:creationId xmlns:a16="http://schemas.microsoft.com/office/drawing/2014/main" id="{D3CCF9D7-4B06-9275-20E5-A210FEF5FD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42">
            <a:extLst>
              <a:ext uri="{FF2B5EF4-FFF2-40B4-BE49-F238E27FC236}">
                <a16:creationId xmlns:a16="http://schemas.microsoft.com/office/drawing/2014/main" id="{FFB5750A-C61B-FB7E-C865-41CB9EBCD8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8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46">
            <a:extLst>
              <a:ext uri="{FF2B5EF4-FFF2-40B4-BE49-F238E27FC236}">
                <a16:creationId xmlns:a16="http://schemas.microsoft.com/office/drawing/2014/main" id="{B38F48A0-B1C5-004C-D358-5D83D3BF2D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9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">
            <a:extLst>
              <a:ext uri="{FF2B5EF4-FFF2-40B4-BE49-F238E27FC236}">
                <a16:creationId xmlns:a16="http://schemas.microsoft.com/office/drawing/2014/main" id="{32B11D2C-152C-710A-466F-EF0B84D7FC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8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47">
            <a:extLst>
              <a:ext uri="{FF2B5EF4-FFF2-40B4-BE49-F238E27FC236}">
                <a16:creationId xmlns:a16="http://schemas.microsoft.com/office/drawing/2014/main" id="{5B22DC92-A173-BE15-469E-9633FDEDE0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1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">
            <a:extLst>
              <a:ext uri="{FF2B5EF4-FFF2-40B4-BE49-F238E27FC236}">
                <a16:creationId xmlns:a16="http://schemas.microsoft.com/office/drawing/2014/main" id="{3CDA34B6-9EC5-AA5E-09D0-0C8E1B6A2B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3">
            <a:extLst>
              <a:ext uri="{FF2B5EF4-FFF2-40B4-BE49-F238E27FC236}">
                <a16:creationId xmlns:a16="http://schemas.microsoft.com/office/drawing/2014/main" id="{CED00406-CCFC-34ED-624A-AA3A1096C0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5">
            <a:extLst>
              <a:ext uri="{FF2B5EF4-FFF2-40B4-BE49-F238E27FC236}">
                <a16:creationId xmlns:a16="http://schemas.microsoft.com/office/drawing/2014/main" id="{AC6C00F0-15CF-9029-5A3D-ED66598CF2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8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7">
            <a:extLst>
              <a:ext uri="{FF2B5EF4-FFF2-40B4-BE49-F238E27FC236}">
                <a16:creationId xmlns:a16="http://schemas.microsoft.com/office/drawing/2014/main" id="{800E8A3D-E91F-3F75-DDEB-21C7D13012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2022-05-24T01:54:19Z</dcterms:created>
  <dcterms:modified xsi:type="dcterms:W3CDTF">2022-05-24T02:01:39Z</dcterms:modified>
</cp:coreProperties>
</file>