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5" r:id="rId4"/>
    <p:sldId id="287" r:id="rId5"/>
    <p:sldId id="290" r:id="rId6"/>
    <p:sldId id="295" r:id="rId7"/>
    <p:sldId id="300" r:id="rId8"/>
    <p:sldId id="301" r:id="rId9"/>
    <p:sldId id="306" r:id="rId10"/>
    <p:sldId id="310" r:id="rId11"/>
    <p:sldId id="319" r:id="rId12"/>
    <p:sldId id="325" r:id="rId13"/>
    <p:sldId id="330" r:id="rId14"/>
    <p:sldId id="332" r:id="rId15"/>
    <p:sldId id="335" r:id="rId16"/>
    <p:sldId id="341" r:id="rId17"/>
    <p:sldId id="359" r:id="rId18"/>
    <p:sldId id="364" r:id="rId19"/>
    <p:sldId id="398" r:id="rId20"/>
    <p:sldId id="400" r:id="rId21"/>
    <p:sldId id="402" r:id="rId22"/>
    <p:sldId id="412" r:id="rId23"/>
    <p:sldId id="420" r:id="rId24"/>
    <p:sldId id="432" r:id="rId25"/>
    <p:sldId id="438" r:id="rId2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A34B-AF68-E853-E906-1A947C3E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CFEB-EC7F-8633-CA96-DB8E421D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84B3-677C-9AD0-1DFE-6D2865D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231B-5FE0-88F7-7919-686B6EE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C109-3A59-82C7-0EBE-336C2DFB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780B-3BBA-1E58-F345-4AD71AAB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5B47-A906-AAA0-C776-EEA620061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7406-4989-7AD9-ED40-98BE1008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492E-A411-0EA9-4896-E0252D78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4438-8708-3B2A-ADC5-EAE5AA36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3EC91-E6E1-1D5D-5888-11659FDD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398D-C186-A423-60DA-33FD1617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D8E8-7575-7C9F-7A87-BBC48B97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FBF3-D88E-8340-8030-28444AEB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D35B-D644-6311-2183-CEBAD812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77D-B41D-40B7-E926-75FE234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4B8B-BEAB-A5E0-9B44-ADB63DE7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D6C6-BF24-F886-C2D5-EAF0D9F0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BE06-5E0A-E261-7793-80A5C0A2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755C-63A7-00FB-850C-1187BEDD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6B0C-CCE8-481D-D051-29ECEDED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1C5B-1C25-246A-3ABA-BC19A726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5C7E-E579-0F99-CE8F-89DDC957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173A-BCD1-4B2F-649C-DA16E10E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9C1-46D4-0C90-AF99-14945C4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F382-765A-8808-3C1C-B01AC6A7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56DA-BB78-2F1B-81D4-8AF6B5516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A47DC-29DA-F893-C7F3-46CA3AE6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4C40-A941-57FF-DD9A-5FD0775B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A261-3545-D6F4-5DE1-5F38200A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CCCE-43A3-3CF8-38EF-24CC4E75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C520-EE50-C274-763B-9F60689B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0F3D-EDB8-0E3E-1909-B72B01C8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4B84-4134-0BBB-CD37-E1A65AD0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7348D-8B8A-D952-A08C-2BE1FC5D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3F7D-3F85-08C4-9CC7-B2BF0830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A230F-BF30-7E66-7197-C8490331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C256-3019-310C-69B6-8414DC4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76278-EA29-A2C7-7BEC-B2331312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6F6F-45B1-5923-E8C4-00E15978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EE8B9-85FE-0BE8-73B6-00A12C8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2A21-F259-9E56-EB6A-F84588AC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D2EB9-96FD-9A1C-E72B-0EC676A5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41332-3AF6-9A8F-7235-3EFA701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E2515-C1D5-92D0-74E3-A8952609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4D43-E9A3-C60B-C286-9C17663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0148-CF11-DB44-BD11-8DFD46FD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38C4-48A4-6337-32D4-89142803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0DA45-B111-5979-AE6E-E49A9F5C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5507-8173-EB43-22AE-F34F8AE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F8F5-D3D8-F3C1-C878-19FE158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4791-27C8-455E-4A1B-9093E85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279-9672-CC6E-4B7D-0F7AA99A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18B9F-48EB-7FD7-3DEF-22845EB5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0428-44D8-EB7E-588F-BFE568DC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44E4-0181-76C9-34AB-174F0217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9B4A-3965-E064-05F9-CA2BC8E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97D8-14B7-FCA0-B09C-50D9BEC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FBECF-4015-91E9-7DA6-50643CE2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6A8A-E3DB-FD97-639F-D1AAD15B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ACFF-0873-BDD3-5595-DA5961379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10C2-084A-4984-B09B-0A1765ED86F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D3C3-EBAF-EE7A-79E4-2D80F975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3CE5-F0BF-C805-4F2A-4F99101C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5889-1CE0-49BB-8743-5DE26B80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0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C9D6AB19-0BD6-D47B-A6B3-24752F9B25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0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4">
            <a:extLst>
              <a:ext uri="{FF2B5EF4-FFF2-40B4-BE49-F238E27FC236}">
                <a16:creationId xmlns:a16="http://schemas.microsoft.com/office/drawing/2014/main" id="{4848F1FC-F1B7-A252-F4D4-0ADE46093F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3">
            <a:extLst>
              <a:ext uri="{FF2B5EF4-FFF2-40B4-BE49-F238E27FC236}">
                <a16:creationId xmlns:a16="http://schemas.microsoft.com/office/drawing/2014/main" id="{DFD8F845-0F31-F7DB-5C7C-8C8BB60983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30CCD9C7-7239-F42D-3F55-C329863E69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4">
            <a:extLst>
              <a:ext uri="{FF2B5EF4-FFF2-40B4-BE49-F238E27FC236}">
                <a16:creationId xmlns:a16="http://schemas.microsoft.com/office/drawing/2014/main" id="{4CCC9DCB-8010-3B98-3A26-E9256EAD0D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6">
            <a:extLst>
              <a:ext uri="{FF2B5EF4-FFF2-40B4-BE49-F238E27FC236}">
                <a16:creationId xmlns:a16="http://schemas.microsoft.com/office/drawing/2014/main" id="{9ACAE251-0FA9-BE28-3EA7-9FE4FF1450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9">
            <a:extLst>
              <a:ext uri="{FF2B5EF4-FFF2-40B4-BE49-F238E27FC236}">
                <a16:creationId xmlns:a16="http://schemas.microsoft.com/office/drawing/2014/main" id="{C1305B5D-7299-12B1-B6C2-98FA1BB67A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5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5">
            <a:extLst>
              <a:ext uri="{FF2B5EF4-FFF2-40B4-BE49-F238E27FC236}">
                <a16:creationId xmlns:a16="http://schemas.microsoft.com/office/drawing/2014/main" id="{CEEDC0FB-A7E7-EF50-10B3-58944CD8EA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3">
            <a:extLst>
              <a:ext uri="{FF2B5EF4-FFF2-40B4-BE49-F238E27FC236}">
                <a16:creationId xmlns:a16="http://schemas.microsoft.com/office/drawing/2014/main" id="{4BFE98AB-1926-84EF-7774-832504E618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8">
            <a:extLst>
              <a:ext uri="{FF2B5EF4-FFF2-40B4-BE49-F238E27FC236}">
                <a16:creationId xmlns:a16="http://schemas.microsoft.com/office/drawing/2014/main" id="{CD137B17-4C90-C388-69F8-00229FE9EE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2">
            <a:extLst>
              <a:ext uri="{FF2B5EF4-FFF2-40B4-BE49-F238E27FC236}">
                <a16:creationId xmlns:a16="http://schemas.microsoft.com/office/drawing/2014/main" id="{BBEF3F1E-6F64-735B-E4F8-019242D7A9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">
            <a:extLst>
              <a:ext uri="{FF2B5EF4-FFF2-40B4-BE49-F238E27FC236}">
                <a16:creationId xmlns:a16="http://schemas.microsoft.com/office/drawing/2014/main" id="{BB9719BA-0F9F-2798-8D06-04A1C4F036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4">
            <a:extLst>
              <a:ext uri="{FF2B5EF4-FFF2-40B4-BE49-F238E27FC236}">
                <a16:creationId xmlns:a16="http://schemas.microsoft.com/office/drawing/2014/main" id="{48BC6C3B-E19B-D052-BFC9-A99B7BE92A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6">
            <a:extLst>
              <a:ext uri="{FF2B5EF4-FFF2-40B4-BE49-F238E27FC236}">
                <a16:creationId xmlns:a16="http://schemas.microsoft.com/office/drawing/2014/main" id="{25AF7CF3-2E7E-76AA-2462-24A5760689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6">
            <a:extLst>
              <a:ext uri="{FF2B5EF4-FFF2-40B4-BE49-F238E27FC236}">
                <a16:creationId xmlns:a16="http://schemas.microsoft.com/office/drawing/2014/main" id="{F04D4D4E-2353-6523-D706-81B39A8B9E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4">
            <a:extLst>
              <a:ext uri="{FF2B5EF4-FFF2-40B4-BE49-F238E27FC236}">
                <a16:creationId xmlns:a16="http://schemas.microsoft.com/office/drawing/2014/main" id="{419118FC-28B0-E6F6-CF4B-3F55C199BC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6">
            <a:extLst>
              <a:ext uri="{FF2B5EF4-FFF2-40B4-BE49-F238E27FC236}">
                <a16:creationId xmlns:a16="http://schemas.microsoft.com/office/drawing/2014/main" id="{343B100F-718E-269F-3DA4-8BB84C362B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2">
            <a:extLst>
              <a:ext uri="{FF2B5EF4-FFF2-40B4-BE49-F238E27FC236}">
                <a16:creationId xmlns:a16="http://schemas.microsoft.com/office/drawing/2014/main" id="{9524EF84-C887-4D33-7386-E6913EB487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">
            <a:extLst>
              <a:ext uri="{FF2B5EF4-FFF2-40B4-BE49-F238E27FC236}">
                <a16:creationId xmlns:a16="http://schemas.microsoft.com/office/drawing/2014/main" id="{AC230732-3C18-D129-5360-9835D77FED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">
            <a:extLst>
              <a:ext uri="{FF2B5EF4-FFF2-40B4-BE49-F238E27FC236}">
                <a16:creationId xmlns:a16="http://schemas.microsoft.com/office/drawing/2014/main" id="{24F0C060-5578-3F7B-3534-818DD6020D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4">
            <a:extLst>
              <a:ext uri="{FF2B5EF4-FFF2-40B4-BE49-F238E27FC236}">
                <a16:creationId xmlns:a16="http://schemas.microsoft.com/office/drawing/2014/main" id="{A7FC1741-D4C9-C43B-50AF-EC7A6F8D4B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0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9">
            <a:extLst>
              <a:ext uri="{FF2B5EF4-FFF2-40B4-BE49-F238E27FC236}">
                <a16:creationId xmlns:a16="http://schemas.microsoft.com/office/drawing/2014/main" id="{A8347DC0-3E4F-7594-018E-F5F77AA845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4">
            <a:extLst>
              <a:ext uri="{FF2B5EF4-FFF2-40B4-BE49-F238E27FC236}">
                <a16:creationId xmlns:a16="http://schemas.microsoft.com/office/drawing/2014/main" id="{7C8C31DF-5897-2F8D-22B8-B5FCDA9FEC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5">
            <a:extLst>
              <a:ext uri="{FF2B5EF4-FFF2-40B4-BE49-F238E27FC236}">
                <a16:creationId xmlns:a16="http://schemas.microsoft.com/office/drawing/2014/main" id="{0CB73374-C100-6766-7CC0-056D8FF159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0">
            <a:extLst>
              <a:ext uri="{FF2B5EF4-FFF2-40B4-BE49-F238E27FC236}">
                <a16:creationId xmlns:a16="http://schemas.microsoft.com/office/drawing/2014/main" id="{0E32E1D9-6758-886B-9A4D-BE7D12C5F2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2022-05-24T01:48:14Z</dcterms:created>
  <dcterms:modified xsi:type="dcterms:W3CDTF">2022-05-24T01:53:34Z</dcterms:modified>
</cp:coreProperties>
</file>