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1" r:id="rId2"/>
    <p:sldId id="552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728" r:id="rId16"/>
    <p:sldId id="732" r:id="rId17"/>
    <p:sldId id="748" r:id="rId18"/>
    <p:sldId id="763" r:id="rId19"/>
    <p:sldId id="765" r:id="rId20"/>
    <p:sldId id="776" r:id="rId21"/>
    <p:sldId id="791" r:id="rId22"/>
    <p:sldId id="793" r:id="rId23"/>
    <p:sldId id="809" r:id="rId24"/>
    <p:sldId id="813" r:id="rId25"/>
    <p:sldId id="819" r:id="rId26"/>
    <p:sldId id="852" r:id="rId27"/>
    <p:sldId id="855" r:id="rId2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1D5-5D73-413D-6FA5-02DD458E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3322C-3A4A-3B86-F097-EC236DCF7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FCED-7B41-0737-6202-C6763F93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E494-6544-17B3-07A6-46877378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D15C-E3CC-BA29-9D24-A2B4F243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2BF5-78EA-FD77-46E1-5CA52E6B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66CE7-33F3-AF18-7447-299AC9AE9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9EC1-6E50-B692-3679-1049D361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1817-3B0E-7CBD-D452-4908D90C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CB98-31DF-9966-2388-C284B2D4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6A467-6F4F-BE69-6368-67BF2D03E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6CB7F-5F24-35A2-8F22-010FCD5DA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C4842-45AC-E1E0-1B3E-3F9B000B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24D6-2B6C-9B20-5DDB-43DC4445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D4A5-A609-926F-D49B-5FBF2B39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9C3C-609C-73CF-EF44-C6F592F3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B2F7-1708-CA4F-8213-546F982C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3599-8228-037A-A332-C6B67AB8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F06E-F0B7-65B0-9F8A-38F6D7AE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F61B-25A5-5D92-4376-060929F2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5D9A-3D95-BBA5-C18A-C6DA912D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A9D96-DA47-296E-1111-EDD907600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4430-D60B-C8CD-6E35-4A298CA6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F4B5-BEB7-784C-3C33-03CEE375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D1FD-AE95-E146-B242-0A59AA7A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13BF-CD5E-BBC0-C21B-7FDB7294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0E90-C749-FF4C-93B8-A89143AB5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13809-4AAD-90F9-1529-ABEE30F2F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173E2-2328-E0E8-3545-2F7F115E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BFB31-D360-9316-7A4E-88F70393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0071E-9713-F003-5045-FE7B373F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BA98-6323-D25A-7151-B5C4DB93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74B3-7723-55B3-FBFF-6120AE199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947EF-DA3D-5755-B102-2543D5647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784CD-E4F3-98B8-B2AC-F4A24165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6BAAC-B6CC-4669-B148-0EE66F6F8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46031-9804-4CD9-78A1-B07C4038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F26D8-B926-CBEC-2226-AE242344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63D2-0400-7A5B-1B19-AA5F4206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050E-0BDA-A1C4-5EB6-EA68F11A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F8B6A-2A6D-78C0-9AED-27C776CD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DBE0-3AF3-F426-307A-A15DAC70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788D3-C999-21BA-114C-B449DD41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4721F-CE48-081F-639D-C19F0321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422DD-8BC2-9372-BCB4-993CAB65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D8DAF-D637-56E9-282C-E5E56C7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A5DC-1C6A-E5C2-B767-E302087E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6E3F-351C-4AF8-28BD-320A6AF28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ABDD1-E38A-14C8-79B6-2E9615A7F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10C5D-5E7C-AF78-87CA-6B0625B6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CC24-D00F-BF93-BC0B-97643C05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B753F-B6D1-F303-D0BD-A75A9138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7C79-864D-8A16-3ABD-4DCE05F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78211-6AAD-2287-4DB5-C3CD13135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C7611-773A-E4FA-36B0-2B95EC2FC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7E0B8-D6B8-2F17-F16B-C7886726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D0301-A96C-BC53-7244-A6A78D64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9EE32-676F-7C6D-E373-BDA45D32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76709-346B-4CFE-61C9-344CF820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CCBB-A827-019A-A548-DB4D86B5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B276-3057-98B5-EEA3-A4389FDA9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DF17-7795-4F15-861B-C7FF573838D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9C1B-E471-8C0F-6CEA-8A80A0BB6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F29C-919D-3231-02F9-24E34D6D3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75E4-A58E-48B7-A8F1-3BD7DA76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03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3">
            <a:extLst>
              <a:ext uri="{FF2B5EF4-FFF2-40B4-BE49-F238E27FC236}">
                <a16:creationId xmlns:a16="http://schemas.microsoft.com/office/drawing/2014/main" id="{895A78DA-2953-18D1-F0C6-F27664F12F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3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89">
            <a:extLst>
              <a:ext uri="{FF2B5EF4-FFF2-40B4-BE49-F238E27FC236}">
                <a16:creationId xmlns:a16="http://schemas.microsoft.com/office/drawing/2014/main" id="{8222852C-AED4-3919-599E-75E683EBAF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2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99">
            <a:extLst>
              <a:ext uri="{FF2B5EF4-FFF2-40B4-BE49-F238E27FC236}">
                <a16:creationId xmlns:a16="http://schemas.microsoft.com/office/drawing/2014/main" id="{211D370F-3C29-E652-4DE8-B5DC145D87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7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109">
            <a:extLst>
              <a:ext uri="{FF2B5EF4-FFF2-40B4-BE49-F238E27FC236}">
                <a16:creationId xmlns:a16="http://schemas.microsoft.com/office/drawing/2014/main" id="{1BB8B0AD-8E43-06F5-4D42-6B57DD5592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128">
            <a:extLst>
              <a:ext uri="{FF2B5EF4-FFF2-40B4-BE49-F238E27FC236}">
                <a16:creationId xmlns:a16="http://schemas.microsoft.com/office/drawing/2014/main" id="{9573498E-4CD3-F343-1AC8-5791F74AFF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139">
            <a:extLst>
              <a:ext uri="{FF2B5EF4-FFF2-40B4-BE49-F238E27FC236}">
                <a16:creationId xmlns:a16="http://schemas.microsoft.com/office/drawing/2014/main" id="{F620314C-0B69-E7ED-F076-C716B0C5B0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9">
            <a:extLst>
              <a:ext uri="{FF2B5EF4-FFF2-40B4-BE49-F238E27FC236}">
                <a16:creationId xmlns:a16="http://schemas.microsoft.com/office/drawing/2014/main" id="{BDDEB778-88CA-B00C-5B07-0B6F13F2AA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1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3">
            <a:extLst>
              <a:ext uri="{FF2B5EF4-FFF2-40B4-BE49-F238E27FC236}">
                <a16:creationId xmlns:a16="http://schemas.microsoft.com/office/drawing/2014/main" id="{9E40C383-B808-4A11-E922-BEBA268D02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0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9">
            <a:extLst>
              <a:ext uri="{FF2B5EF4-FFF2-40B4-BE49-F238E27FC236}">
                <a16:creationId xmlns:a16="http://schemas.microsoft.com/office/drawing/2014/main" id="{9F07FCBE-4FB3-277D-2F0D-02D7B21026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4">
            <a:extLst>
              <a:ext uri="{FF2B5EF4-FFF2-40B4-BE49-F238E27FC236}">
                <a16:creationId xmlns:a16="http://schemas.microsoft.com/office/drawing/2014/main" id="{D52CC93B-6C50-7FE7-B23C-BCD3E46909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6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6">
            <a:extLst>
              <a:ext uri="{FF2B5EF4-FFF2-40B4-BE49-F238E27FC236}">
                <a16:creationId xmlns:a16="http://schemas.microsoft.com/office/drawing/2014/main" id="{7BD232BA-CBB4-4619-279F-013A42F01C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2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11">
            <a:extLst>
              <a:ext uri="{FF2B5EF4-FFF2-40B4-BE49-F238E27FC236}">
                <a16:creationId xmlns:a16="http://schemas.microsoft.com/office/drawing/2014/main" id="{47F1E648-D515-EA71-A844-32A2A1EE2D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48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7">
            <a:extLst>
              <a:ext uri="{FF2B5EF4-FFF2-40B4-BE49-F238E27FC236}">
                <a16:creationId xmlns:a16="http://schemas.microsoft.com/office/drawing/2014/main" id="{6247321C-A74A-8CB5-C950-ACF563FFC8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22">
            <a:extLst>
              <a:ext uri="{FF2B5EF4-FFF2-40B4-BE49-F238E27FC236}">
                <a16:creationId xmlns:a16="http://schemas.microsoft.com/office/drawing/2014/main" id="{75A753E8-83EF-7078-2485-E2582F38A4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0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24">
            <a:extLst>
              <a:ext uri="{FF2B5EF4-FFF2-40B4-BE49-F238E27FC236}">
                <a16:creationId xmlns:a16="http://schemas.microsoft.com/office/drawing/2014/main" id="{FD97F50A-B8A5-A89D-B15E-01E901E78E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9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40">
            <a:extLst>
              <a:ext uri="{FF2B5EF4-FFF2-40B4-BE49-F238E27FC236}">
                <a16:creationId xmlns:a16="http://schemas.microsoft.com/office/drawing/2014/main" id="{8F00F286-8D33-88A0-9F01-084745AD78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44">
            <a:extLst>
              <a:ext uri="{FF2B5EF4-FFF2-40B4-BE49-F238E27FC236}">
                <a16:creationId xmlns:a16="http://schemas.microsoft.com/office/drawing/2014/main" id="{B36F69FC-3BAE-51ED-7263-BB5C603724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5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50">
            <a:extLst>
              <a:ext uri="{FF2B5EF4-FFF2-40B4-BE49-F238E27FC236}">
                <a16:creationId xmlns:a16="http://schemas.microsoft.com/office/drawing/2014/main" id="{435A3DFE-12EC-F8E7-FF6B-C45C0E9AF5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83">
            <a:extLst>
              <a:ext uri="{FF2B5EF4-FFF2-40B4-BE49-F238E27FC236}">
                <a16:creationId xmlns:a16="http://schemas.microsoft.com/office/drawing/2014/main" id="{43B1532A-A201-470A-DD0C-53D945E9DF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81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88">
            <a:extLst>
              <a:ext uri="{FF2B5EF4-FFF2-40B4-BE49-F238E27FC236}">
                <a16:creationId xmlns:a16="http://schemas.microsoft.com/office/drawing/2014/main" id="{4524E1C0-1B0A-5605-E268-287D07F145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5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33">
            <a:extLst>
              <a:ext uri="{FF2B5EF4-FFF2-40B4-BE49-F238E27FC236}">
                <a16:creationId xmlns:a16="http://schemas.microsoft.com/office/drawing/2014/main" id="{CAE890CB-3866-5B08-3312-80096444E2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60">
            <a:extLst>
              <a:ext uri="{FF2B5EF4-FFF2-40B4-BE49-F238E27FC236}">
                <a16:creationId xmlns:a16="http://schemas.microsoft.com/office/drawing/2014/main" id="{BA9D8FA2-A4F7-6D87-A323-3B6B96A7B4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7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62">
            <a:extLst>
              <a:ext uri="{FF2B5EF4-FFF2-40B4-BE49-F238E27FC236}">
                <a16:creationId xmlns:a16="http://schemas.microsoft.com/office/drawing/2014/main" id="{4A9021BE-7C06-3465-17B0-EEE8EF996D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72">
            <a:extLst>
              <a:ext uri="{FF2B5EF4-FFF2-40B4-BE49-F238E27FC236}">
                <a16:creationId xmlns:a16="http://schemas.microsoft.com/office/drawing/2014/main" id="{EEAA1423-7B40-6E45-2FEC-A70E00F99F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73">
            <a:extLst>
              <a:ext uri="{FF2B5EF4-FFF2-40B4-BE49-F238E27FC236}">
                <a16:creationId xmlns:a16="http://schemas.microsoft.com/office/drawing/2014/main" id="{EC72B094-54D7-42C9-98B7-60987111D8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3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75">
            <a:extLst>
              <a:ext uri="{FF2B5EF4-FFF2-40B4-BE49-F238E27FC236}">
                <a16:creationId xmlns:a16="http://schemas.microsoft.com/office/drawing/2014/main" id="{1D41AC7F-54B4-65B7-D21E-4B98887AEB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ame85">
            <a:extLst>
              <a:ext uri="{FF2B5EF4-FFF2-40B4-BE49-F238E27FC236}">
                <a16:creationId xmlns:a16="http://schemas.microsoft.com/office/drawing/2014/main" id="{7B8B412E-18A3-3BF9-5034-1FC9CCC727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Mostafa Hamdan</dc:creator>
  <cp:lastModifiedBy>Mostafa Hamdan</cp:lastModifiedBy>
  <cp:revision>2</cp:revision>
  <dcterms:created xsi:type="dcterms:W3CDTF">2022-05-24T12:22:51Z</dcterms:created>
  <dcterms:modified xsi:type="dcterms:W3CDTF">2022-05-24T12:49:19Z</dcterms:modified>
</cp:coreProperties>
</file>