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8" r:id="rId3"/>
    <p:sldId id="305" r:id="rId4"/>
    <p:sldId id="318" r:id="rId5"/>
    <p:sldId id="320" r:id="rId6"/>
    <p:sldId id="327" r:id="rId7"/>
    <p:sldId id="329" r:id="rId8"/>
    <p:sldId id="332" r:id="rId9"/>
    <p:sldId id="377" r:id="rId10"/>
    <p:sldId id="397" r:id="rId11"/>
    <p:sldId id="408" r:id="rId12"/>
    <p:sldId id="414" r:id="rId13"/>
    <p:sldId id="434" r:id="rId14"/>
    <p:sldId id="459" r:id="rId15"/>
    <p:sldId id="485" r:id="rId16"/>
    <p:sldId id="493" r:id="rId17"/>
    <p:sldId id="517" r:id="rId18"/>
    <p:sldId id="523" r:id="rId19"/>
    <p:sldId id="536" r:id="rId20"/>
    <p:sldId id="544" r:id="rId21"/>
    <p:sldId id="549" r:id="rId22"/>
    <p:sldId id="562" r:id="rId23"/>
    <p:sldId id="597" r:id="rId24"/>
    <p:sldId id="629" r:id="rId25"/>
    <p:sldId id="656" r:id="rId26"/>
    <p:sldId id="668" r:id="rId27"/>
    <p:sldId id="698" r:id="rId28"/>
    <p:sldId id="715" r:id="rId29"/>
    <p:sldId id="783" r:id="rId30"/>
    <p:sldId id="808" r:id="rId31"/>
    <p:sldId id="822" r:id="rId32"/>
    <p:sldId id="840" r:id="rId33"/>
    <p:sldId id="843" r:id="rId34"/>
    <p:sldId id="853" r:id="rId35"/>
    <p:sldId id="956" r:id="rId36"/>
    <p:sldId id="986" r:id="rId3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519B-1293-212C-C0BC-514B53842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D0D99-DEF6-C889-7C0F-7E6A04D79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B46D6-CC1F-2939-47EB-490A30C1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2FD-47F7-42A4-BEE3-57C619AA337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6C6D-9F0F-654A-EC34-D071A45B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8DFB5-696D-7BFB-D784-18DD642D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03F-68C8-423D-95C1-0729734A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518C-E1E3-E095-2464-1D3AB783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96E38-78B3-A20E-5067-FA22E67F0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D25A-CD07-C840-C53F-8ABF811E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2FD-47F7-42A4-BEE3-57C619AA337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F8353-9DEC-F9AE-0E42-01B40766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94D0A-BFEF-F30E-A26C-5427F089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03F-68C8-423D-95C1-0729734A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9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295F1-E07E-87C6-8CCA-ED7900615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8A020-4DFD-C32C-E130-4A984B517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B209-3E94-017B-D7F5-35EC22C9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2FD-47F7-42A4-BEE3-57C619AA337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FA54-B9B0-CE06-7CB2-579D92F7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AC5D-D809-0664-DD9A-DE6C0065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03F-68C8-423D-95C1-0729734A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4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2A48-1471-0837-860D-0AD5C186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D2C1-1F14-A7C8-1790-D7173C40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CF45-09C0-0C81-101C-0A550EAE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2FD-47F7-42A4-BEE3-57C619AA337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8069-FD11-DD82-199F-ED3091CF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D4CDB-A99F-7A66-7C24-6935C4AF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03F-68C8-423D-95C1-0729734A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0ECB-66F1-2A72-7E0E-8A7FF8DD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BA53F-C365-D220-EBE1-87B3835CE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38AE1-7250-1435-2E45-E9C0B425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2FD-47F7-42A4-BEE3-57C619AA337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3A29-886A-DC3C-934D-672A6253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6348A-D665-DB07-B41C-41556551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03F-68C8-423D-95C1-0729734A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3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3853-40AE-A53D-0394-AC9C4388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126E-1C10-5021-3C2E-2079F2292B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1EE86-A00A-AA32-05AF-6CB6C5869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D927E-2947-396B-9042-4D0186AA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2FD-47F7-42A4-BEE3-57C619AA337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3630A-21F8-F563-81D9-AB948E88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46714-6165-0EB7-4354-85D6369F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03F-68C8-423D-95C1-0729734A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7A65-B2E9-C1F9-F5A3-E6AAB7FB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C7A27-4F2E-7471-4DC4-D520A691C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3366-9403-C365-D918-C7647BB9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8441F-9B8A-74E1-C5E9-09211F821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97214-738D-F351-2049-35C7E8E6F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81757-C7A4-A0EF-4D35-4EBD8826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2FD-47F7-42A4-BEE3-57C619AA337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A8B2C-5D65-1C1C-A2A1-49360C15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10335-5CCF-8508-EB85-186E3791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03F-68C8-423D-95C1-0729734A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E436-A901-E39B-E54F-BBEC3622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52047-58E4-E420-053B-DDC00938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2FD-47F7-42A4-BEE3-57C619AA337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2FE0F-B367-3E49-E106-A381BCBB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103C3-E9BE-0183-95D0-A2861A7D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03F-68C8-423D-95C1-0729734A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1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F3ECA-6989-E5BA-24E8-80A50ED4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2FD-47F7-42A4-BEE3-57C619AA337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2C741-8287-4CE8-DBFF-3D23468A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3818A-9F26-94C9-1875-86FE88CA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03F-68C8-423D-95C1-0729734A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6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EE94-5D67-872F-3A49-55C05A19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70E1D-F26D-3EE2-8625-F9A40DA66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1349C-AAC9-E502-72D6-505B4FB9F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8E0F9-AB9F-61BA-9C7B-97976D77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2FD-47F7-42A4-BEE3-57C619AA337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821E8-13A0-2C51-1FF7-2D3727DD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22CD4-2240-8F0A-4B83-68F99E4F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03F-68C8-423D-95C1-0729734A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7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F3EF-43DD-15C9-17ED-835A423A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A4340-528B-9D1C-DD52-AF4E39CFA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E6D7F-9D34-66E1-9708-29993DBCE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4AE26-27EF-5A3B-2A0C-7816F787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2FD-47F7-42A4-BEE3-57C619AA337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01AB1-7791-A720-6C27-473A5A84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1C195-D8AE-C17D-B922-E61F9830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7A03F-68C8-423D-95C1-0729734A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9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DEA8C-0659-59A4-D57E-08E3004B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33831-4F5C-0EA5-08DA-F2A46F149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2FFF-AC9A-9614-BD0E-F94CC663D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C82FD-47F7-42A4-BEE3-57C619AA337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C8C67-D001-1833-6BDC-5FB823955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B4EE1-CB8A-95A7-1D49-B32F1F242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7A03F-68C8-423D-95C1-0729734A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81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">
            <a:extLst>
              <a:ext uri="{FF2B5EF4-FFF2-40B4-BE49-F238E27FC236}">
                <a16:creationId xmlns:a16="http://schemas.microsoft.com/office/drawing/2014/main" id="{F8D58BED-97F0-8B93-1BBC-F3FBB18C626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3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46">
            <a:extLst>
              <a:ext uri="{FF2B5EF4-FFF2-40B4-BE49-F238E27FC236}">
                <a16:creationId xmlns:a16="http://schemas.microsoft.com/office/drawing/2014/main" id="{E4729614-4EB2-E6E7-3A01-CF3F88A88F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2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57">
            <a:extLst>
              <a:ext uri="{FF2B5EF4-FFF2-40B4-BE49-F238E27FC236}">
                <a16:creationId xmlns:a16="http://schemas.microsoft.com/office/drawing/2014/main" id="{45322B46-49D4-9081-37BF-AA0672D24B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47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63">
            <a:extLst>
              <a:ext uri="{FF2B5EF4-FFF2-40B4-BE49-F238E27FC236}">
                <a16:creationId xmlns:a16="http://schemas.microsoft.com/office/drawing/2014/main" id="{3972344A-D71F-A0B2-B46A-E7BB9E285A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83">
            <a:extLst>
              <a:ext uri="{FF2B5EF4-FFF2-40B4-BE49-F238E27FC236}">
                <a16:creationId xmlns:a16="http://schemas.microsoft.com/office/drawing/2014/main" id="{EBFD0C60-0166-C696-6612-D74C72C4C94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1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08">
            <a:extLst>
              <a:ext uri="{FF2B5EF4-FFF2-40B4-BE49-F238E27FC236}">
                <a16:creationId xmlns:a16="http://schemas.microsoft.com/office/drawing/2014/main" id="{A04EDA00-A753-23BB-3223-D86EE20439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7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34">
            <a:extLst>
              <a:ext uri="{FF2B5EF4-FFF2-40B4-BE49-F238E27FC236}">
                <a16:creationId xmlns:a16="http://schemas.microsoft.com/office/drawing/2014/main" id="{41383821-95BA-9656-99A7-78CEEFD53D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94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42">
            <a:extLst>
              <a:ext uri="{FF2B5EF4-FFF2-40B4-BE49-F238E27FC236}">
                <a16:creationId xmlns:a16="http://schemas.microsoft.com/office/drawing/2014/main" id="{4FF04120-B10A-187A-C35C-64294A2D44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6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66">
            <a:extLst>
              <a:ext uri="{FF2B5EF4-FFF2-40B4-BE49-F238E27FC236}">
                <a16:creationId xmlns:a16="http://schemas.microsoft.com/office/drawing/2014/main" id="{62305BF7-F948-F98F-E39E-40FC066A8B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7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72">
            <a:extLst>
              <a:ext uri="{FF2B5EF4-FFF2-40B4-BE49-F238E27FC236}">
                <a16:creationId xmlns:a16="http://schemas.microsoft.com/office/drawing/2014/main" id="{8681B120-DD7E-394B-13EE-BC03644252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01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85">
            <a:extLst>
              <a:ext uri="{FF2B5EF4-FFF2-40B4-BE49-F238E27FC236}">
                <a16:creationId xmlns:a16="http://schemas.microsoft.com/office/drawing/2014/main" id="{83B9CA1E-2336-06FA-CB6E-04DAEA9290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1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7">
            <a:extLst>
              <a:ext uri="{FF2B5EF4-FFF2-40B4-BE49-F238E27FC236}">
                <a16:creationId xmlns:a16="http://schemas.microsoft.com/office/drawing/2014/main" id="{2D7331BD-30D4-C532-312E-5E032E7167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50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93">
            <a:extLst>
              <a:ext uri="{FF2B5EF4-FFF2-40B4-BE49-F238E27FC236}">
                <a16:creationId xmlns:a16="http://schemas.microsoft.com/office/drawing/2014/main" id="{0BD1C50F-D881-E7AD-2CCC-0F949214CB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88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298">
            <a:extLst>
              <a:ext uri="{FF2B5EF4-FFF2-40B4-BE49-F238E27FC236}">
                <a16:creationId xmlns:a16="http://schemas.microsoft.com/office/drawing/2014/main" id="{1AF1671F-2FFA-C5D3-82F8-436B628D0F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62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11">
            <a:extLst>
              <a:ext uri="{FF2B5EF4-FFF2-40B4-BE49-F238E27FC236}">
                <a16:creationId xmlns:a16="http://schemas.microsoft.com/office/drawing/2014/main" id="{B2D51BC3-1F02-E5E7-893C-380D0D62F69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68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46">
            <a:extLst>
              <a:ext uri="{FF2B5EF4-FFF2-40B4-BE49-F238E27FC236}">
                <a16:creationId xmlns:a16="http://schemas.microsoft.com/office/drawing/2014/main" id="{3D2A282B-806F-E7FB-016F-16975A330E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71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378">
            <a:extLst>
              <a:ext uri="{FF2B5EF4-FFF2-40B4-BE49-F238E27FC236}">
                <a16:creationId xmlns:a16="http://schemas.microsoft.com/office/drawing/2014/main" id="{DE9B071A-E579-8250-232F-9C13D6F59A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34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05">
            <a:extLst>
              <a:ext uri="{FF2B5EF4-FFF2-40B4-BE49-F238E27FC236}">
                <a16:creationId xmlns:a16="http://schemas.microsoft.com/office/drawing/2014/main" id="{652E45B8-93F6-E993-96D9-BAFAAB23E2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74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27">
            <a:extLst>
              <a:ext uri="{FF2B5EF4-FFF2-40B4-BE49-F238E27FC236}">
                <a16:creationId xmlns:a16="http://schemas.microsoft.com/office/drawing/2014/main" id="{B40AEA3D-43CC-7D0E-281A-F34E6719A6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58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57">
            <a:extLst>
              <a:ext uri="{FF2B5EF4-FFF2-40B4-BE49-F238E27FC236}">
                <a16:creationId xmlns:a16="http://schemas.microsoft.com/office/drawing/2014/main" id="{32F278E4-CD2B-299C-501F-736E70A3BE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99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474">
            <a:extLst>
              <a:ext uri="{FF2B5EF4-FFF2-40B4-BE49-F238E27FC236}">
                <a16:creationId xmlns:a16="http://schemas.microsoft.com/office/drawing/2014/main" id="{162478A2-77C3-E6BB-9A19-98E42563431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75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42">
            <a:extLst>
              <a:ext uri="{FF2B5EF4-FFF2-40B4-BE49-F238E27FC236}">
                <a16:creationId xmlns:a16="http://schemas.microsoft.com/office/drawing/2014/main" id="{C0DDB8F3-11BE-3F42-D7AD-FADD44DC69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3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4">
            <a:extLst>
              <a:ext uri="{FF2B5EF4-FFF2-40B4-BE49-F238E27FC236}">
                <a16:creationId xmlns:a16="http://schemas.microsoft.com/office/drawing/2014/main" id="{287D8900-513D-57CF-50A5-A40545FDE2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08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67">
            <a:extLst>
              <a:ext uri="{FF2B5EF4-FFF2-40B4-BE49-F238E27FC236}">
                <a16:creationId xmlns:a16="http://schemas.microsoft.com/office/drawing/2014/main" id="{A374D516-7147-2F6F-D6B1-9808AA54DD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98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81">
            <a:extLst>
              <a:ext uri="{FF2B5EF4-FFF2-40B4-BE49-F238E27FC236}">
                <a16:creationId xmlns:a16="http://schemas.microsoft.com/office/drawing/2014/main" id="{FA96854C-156F-6D24-0A1A-10BF767B2C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57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599">
            <a:extLst>
              <a:ext uri="{FF2B5EF4-FFF2-40B4-BE49-F238E27FC236}">
                <a16:creationId xmlns:a16="http://schemas.microsoft.com/office/drawing/2014/main" id="{FB3EF10B-3726-6071-2FE4-39D6D80639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85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02">
            <a:extLst>
              <a:ext uri="{FF2B5EF4-FFF2-40B4-BE49-F238E27FC236}">
                <a16:creationId xmlns:a16="http://schemas.microsoft.com/office/drawing/2014/main" id="{42D02053-4F3D-116D-F464-84F7F41C7C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64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12">
            <a:extLst>
              <a:ext uri="{FF2B5EF4-FFF2-40B4-BE49-F238E27FC236}">
                <a16:creationId xmlns:a16="http://schemas.microsoft.com/office/drawing/2014/main" id="{0AA0F4FD-BA86-9331-C882-64293C2E1AB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35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17">
            <a:extLst>
              <a:ext uri="{FF2B5EF4-FFF2-40B4-BE49-F238E27FC236}">
                <a16:creationId xmlns:a16="http://schemas.microsoft.com/office/drawing/2014/main" id="{11186E69-BB8F-B157-D553-3DDEC84B81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05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47">
            <a:extLst>
              <a:ext uri="{FF2B5EF4-FFF2-40B4-BE49-F238E27FC236}">
                <a16:creationId xmlns:a16="http://schemas.microsoft.com/office/drawing/2014/main" id="{146D0DA1-7841-72F8-C98F-9B70EDA821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0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7">
            <a:extLst>
              <a:ext uri="{FF2B5EF4-FFF2-40B4-BE49-F238E27FC236}">
                <a16:creationId xmlns:a16="http://schemas.microsoft.com/office/drawing/2014/main" id="{9C254020-6EB7-DECE-E502-C2B0AB3464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69">
            <a:extLst>
              <a:ext uri="{FF2B5EF4-FFF2-40B4-BE49-F238E27FC236}">
                <a16:creationId xmlns:a16="http://schemas.microsoft.com/office/drawing/2014/main" id="{D9E4C0B3-BD9C-19D7-87A4-FFB71DA190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7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6">
            <a:extLst>
              <a:ext uri="{FF2B5EF4-FFF2-40B4-BE49-F238E27FC236}">
                <a16:creationId xmlns:a16="http://schemas.microsoft.com/office/drawing/2014/main" id="{E9B39D9E-A744-B901-4603-E5CF7BE53E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3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78">
            <a:extLst>
              <a:ext uri="{FF2B5EF4-FFF2-40B4-BE49-F238E27FC236}">
                <a16:creationId xmlns:a16="http://schemas.microsoft.com/office/drawing/2014/main" id="{EFEC55E7-C928-45EB-1220-7C2DBA325A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0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81">
            <a:extLst>
              <a:ext uri="{FF2B5EF4-FFF2-40B4-BE49-F238E27FC236}">
                <a16:creationId xmlns:a16="http://schemas.microsoft.com/office/drawing/2014/main" id="{C953B89D-4C79-ED23-2DAF-5DAB46437F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3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rame126">
            <a:extLst>
              <a:ext uri="{FF2B5EF4-FFF2-40B4-BE49-F238E27FC236}">
                <a16:creationId xmlns:a16="http://schemas.microsoft.com/office/drawing/2014/main" id="{C7973BB0-0917-DFB9-977F-EE3240449D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1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Hamdan</dc:creator>
  <cp:lastModifiedBy>Mostafa Hamdan</cp:lastModifiedBy>
  <cp:revision>1</cp:revision>
  <dcterms:created xsi:type="dcterms:W3CDTF">2022-05-24T12:24:01Z</dcterms:created>
  <dcterms:modified xsi:type="dcterms:W3CDTF">2022-05-24T12:40:50Z</dcterms:modified>
</cp:coreProperties>
</file>