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0" r:id="rId3"/>
    <p:sldId id="301" r:id="rId4"/>
    <p:sldId id="306" r:id="rId5"/>
    <p:sldId id="321" r:id="rId6"/>
    <p:sldId id="353" r:id="rId7"/>
    <p:sldId id="372" r:id="rId8"/>
    <p:sldId id="397" r:id="rId9"/>
    <p:sldId id="399" r:id="rId10"/>
    <p:sldId id="400" r:id="rId11"/>
    <p:sldId id="406" r:id="rId12"/>
    <p:sldId id="409" r:id="rId13"/>
    <p:sldId id="412" r:id="rId14"/>
    <p:sldId id="420" r:id="rId15"/>
    <p:sldId id="423" r:id="rId16"/>
    <p:sldId id="425" r:id="rId17"/>
    <p:sldId id="427" r:id="rId18"/>
    <p:sldId id="430" r:id="rId1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EE3E-F824-5310-9CC4-68165FA5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3FB94-6142-BF13-FF37-46E296AD6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B6B0-77CC-15E1-34E7-332C59F0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8119-3BFC-CC71-21E2-72192B1C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ADBE-5106-B22C-5ED1-5B05D46B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EF0D-7997-54D8-5E01-A7D681CE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A07B0-71E9-A856-C17C-AD464D3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5183E-60B7-2B23-374D-5CAD26B7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5DE0-3D70-199A-2326-96EADE1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7A5E-6C3D-1F68-D332-DC8569EB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B3C3C-9D3C-458B-E5E5-CB1A760A9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A567C-B534-6A92-EA85-26DC9D8FE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5648-E735-AF7E-8E07-7EF9D7FD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7FDA-84CE-0DD0-6AD0-7DDDFF89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2700-E312-1CE3-A78B-7E54BED2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7AAD-43A7-723C-1EBA-58D7753A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F63B-07A7-8828-DCC4-F760F8F7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E869-28C9-18C8-A145-28D669B5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B562-2CB7-7343-249C-46E93792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3B88-AF5D-00EA-28C6-08F0B356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ACF1-621F-A848-6FD9-527907A7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61AF-CC29-21EE-E2B8-34C1BA88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92E6-E4B6-358D-8A62-8D962245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9F2F-694A-89A2-C8CB-D221FDDD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0921-BCE7-4608-CF16-419F74FA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B4D4-558A-E46C-1C65-36FCA827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B667-0A2D-A639-3165-BC1ECF8C3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54D0B-8891-8A6A-C736-7DAC2DC3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B5B14-A1FD-3309-F2F3-EFE9DFFE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DB9-02F8-E342-EA3B-D9FF3662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2CB46-210D-3369-8F4D-C05F58D6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B670-4E66-E841-7AA7-2A7B32DB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24F7A-C83B-B328-D08C-6419D8A1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CDC7-2F04-F030-6610-9A06CAF9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37EA6-6D1B-1342-B694-19ADA39B1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EB907-74C5-0C37-1CF3-FB4D35EE8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3DDF1-330C-5869-E4EA-F7BA6FEB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F40B9-9DE5-EFED-4F75-4F577C04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FCBFF-5BA2-65B0-ADC8-837CD6E0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66E3-78F4-6A9D-E652-5412EAF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3DB3-06B6-8F77-0580-3710A805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B1ED-E0A7-9B2F-7FAC-E9C56CF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CE247-D40D-BA76-893D-D77D9392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0C290-3717-A27D-7E66-115E9A72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E36D5-421F-4DEB-6E27-B59B816C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6E25-D574-5DF3-5D7A-B7FA5E8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4852-8688-224F-3259-61838013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A5B6-978E-942D-570B-F1A99FED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95D8-134C-8860-C2FA-C49233B6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20D67-FE80-70CA-0E43-995F5EDE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69FD-D158-BE12-6995-774C6173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70C7-A789-DA48-7C3C-BDE36276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6A38-5E2C-84AA-35D1-79D176C6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91443-88FB-EC69-8905-0C2610425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5E17-74D6-FE06-E044-CC5075D8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EFD5-026D-5FF7-B6EA-8EFA9B5A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938E-D502-BD8F-07F9-ACBE1398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59BC0-FDEB-8174-659C-9D99919B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4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F08D8-229C-5F98-8310-0BCE9215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7EA-E81B-0E52-DFCA-DF12A9A3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8E19-386F-8A5B-D141-5F4B0AA9B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A8C6-9E78-487B-A6DA-64163306F6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173B-ADAF-7470-1D9C-376F4EC29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F6EB-851D-9FDA-2BC5-8CD75B0EA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D6F3-2076-40F8-A4F0-A3B96B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2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">
            <a:extLst>
              <a:ext uri="{FF2B5EF4-FFF2-40B4-BE49-F238E27FC236}">
                <a16:creationId xmlns:a16="http://schemas.microsoft.com/office/drawing/2014/main" id="{F51D4E21-1C85-E862-2F28-9AC63CADDC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4">
            <a:extLst>
              <a:ext uri="{FF2B5EF4-FFF2-40B4-BE49-F238E27FC236}">
                <a16:creationId xmlns:a16="http://schemas.microsoft.com/office/drawing/2014/main" id="{2792BAC5-F374-A948-8C7E-8CB0098AF2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3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0">
            <a:extLst>
              <a:ext uri="{FF2B5EF4-FFF2-40B4-BE49-F238E27FC236}">
                <a16:creationId xmlns:a16="http://schemas.microsoft.com/office/drawing/2014/main" id="{958C35EF-470A-15D2-59A5-533012FC4F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1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3">
            <a:extLst>
              <a:ext uri="{FF2B5EF4-FFF2-40B4-BE49-F238E27FC236}">
                <a16:creationId xmlns:a16="http://schemas.microsoft.com/office/drawing/2014/main" id="{6F56CE8B-C19C-11BE-ABBB-F4DE05C656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6">
            <a:extLst>
              <a:ext uri="{FF2B5EF4-FFF2-40B4-BE49-F238E27FC236}">
                <a16:creationId xmlns:a16="http://schemas.microsoft.com/office/drawing/2014/main" id="{DF29B466-5C08-4F7B-EE68-2205B99E9B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4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4">
            <a:extLst>
              <a:ext uri="{FF2B5EF4-FFF2-40B4-BE49-F238E27FC236}">
                <a16:creationId xmlns:a16="http://schemas.microsoft.com/office/drawing/2014/main" id="{1F267133-C5BB-516F-F10A-FAD4E797C4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7">
            <a:extLst>
              <a:ext uri="{FF2B5EF4-FFF2-40B4-BE49-F238E27FC236}">
                <a16:creationId xmlns:a16="http://schemas.microsoft.com/office/drawing/2014/main" id="{CF335C78-191F-0C43-37E5-9729FC1654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6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9">
            <a:extLst>
              <a:ext uri="{FF2B5EF4-FFF2-40B4-BE49-F238E27FC236}">
                <a16:creationId xmlns:a16="http://schemas.microsoft.com/office/drawing/2014/main" id="{A64634F1-CB6F-CE74-C3AB-576AA867D0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1">
            <a:extLst>
              <a:ext uri="{FF2B5EF4-FFF2-40B4-BE49-F238E27FC236}">
                <a16:creationId xmlns:a16="http://schemas.microsoft.com/office/drawing/2014/main" id="{41B41EA0-1A18-0A0E-0382-F08BC7FD31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8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4">
            <a:extLst>
              <a:ext uri="{FF2B5EF4-FFF2-40B4-BE49-F238E27FC236}">
                <a16:creationId xmlns:a16="http://schemas.microsoft.com/office/drawing/2014/main" id="{7E4DF704-6D6D-E1C8-1E36-0F1BC0AD6D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">
            <a:extLst>
              <a:ext uri="{FF2B5EF4-FFF2-40B4-BE49-F238E27FC236}">
                <a16:creationId xmlns:a16="http://schemas.microsoft.com/office/drawing/2014/main" id="{2E85F30E-A917-70F1-CD57-A71F6BB760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5">
            <a:extLst>
              <a:ext uri="{FF2B5EF4-FFF2-40B4-BE49-F238E27FC236}">
                <a16:creationId xmlns:a16="http://schemas.microsoft.com/office/drawing/2014/main" id="{AAFA4FF2-084C-5EE4-405F-A0735B33FB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2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0">
            <a:extLst>
              <a:ext uri="{FF2B5EF4-FFF2-40B4-BE49-F238E27FC236}">
                <a16:creationId xmlns:a16="http://schemas.microsoft.com/office/drawing/2014/main" id="{1BE64920-CF83-E7E4-8CEC-D4774E4A4B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5">
            <a:extLst>
              <a:ext uri="{FF2B5EF4-FFF2-40B4-BE49-F238E27FC236}">
                <a16:creationId xmlns:a16="http://schemas.microsoft.com/office/drawing/2014/main" id="{1E4A6E31-A394-DBA3-023A-FD2C03C994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7">
            <a:extLst>
              <a:ext uri="{FF2B5EF4-FFF2-40B4-BE49-F238E27FC236}">
                <a16:creationId xmlns:a16="http://schemas.microsoft.com/office/drawing/2014/main" id="{D88D93ED-7F69-A90A-0A4F-39BD629B39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6">
            <a:extLst>
              <a:ext uri="{FF2B5EF4-FFF2-40B4-BE49-F238E27FC236}">
                <a16:creationId xmlns:a16="http://schemas.microsoft.com/office/drawing/2014/main" id="{A98265BC-7C99-BF63-2595-1F83E4EDD5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2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1">
            <a:extLst>
              <a:ext uri="{FF2B5EF4-FFF2-40B4-BE49-F238E27FC236}">
                <a16:creationId xmlns:a16="http://schemas.microsoft.com/office/drawing/2014/main" id="{1329F9FA-1584-AA6F-9918-B6848D08B0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3">
            <a:extLst>
              <a:ext uri="{FF2B5EF4-FFF2-40B4-BE49-F238E27FC236}">
                <a16:creationId xmlns:a16="http://schemas.microsoft.com/office/drawing/2014/main" id="{60701E67-601D-8A89-E161-A1D6A1FA38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1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2022-05-24T12:25:30Z</dcterms:created>
  <dcterms:modified xsi:type="dcterms:W3CDTF">2022-05-24T12:35:12Z</dcterms:modified>
</cp:coreProperties>
</file>