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8" r:id="rId5"/>
    <p:sldId id="276" r:id="rId6"/>
    <p:sldId id="286" r:id="rId7"/>
    <p:sldId id="303" r:id="rId8"/>
    <p:sldId id="330" r:id="rId9"/>
    <p:sldId id="342" r:id="rId10"/>
    <p:sldId id="345" r:id="rId11"/>
    <p:sldId id="383" r:id="rId12"/>
    <p:sldId id="385" r:id="rId13"/>
    <p:sldId id="407" r:id="rId14"/>
    <p:sldId id="419" r:id="rId15"/>
    <p:sldId id="424" r:id="rId16"/>
    <p:sldId id="445" r:id="rId17"/>
    <p:sldId id="446" r:id="rId18"/>
    <p:sldId id="455" r:id="rId19"/>
    <p:sldId id="469" r:id="rId20"/>
    <p:sldId id="474" r:id="rId21"/>
    <p:sldId id="481" r:id="rId22"/>
    <p:sldId id="507" r:id="rId23"/>
    <p:sldId id="512" r:id="rId2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B04-7EC4-8D54-CF5A-4941AF795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479B-98AE-1495-0493-A25EE6F17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BB02-894D-3E6F-6B6F-743008D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D71A-4AFC-86FA-6A19-07FB200F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BB84-7FCE-E580-F6F5-DFC07FA2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807-C7AD-D630-02C7-40E48C9D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5BF88-6A40-0592-0FBF-22BDDE16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711B-98BF-6BF3-E149-7D01A93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4254-E3DF-1D4F-0734-DA22742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384C-994C-BD91-F26E-507417DC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0BB2A-87B4-2D79-9B94-66D0E2FE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A2DA0-A849-5ED8-6636-95B698DB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5DF9-BC51-7741-D42A-45BE006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31AD-1DBB-77F2-AB8B-02A3B573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EDB0-7AC6-0AB4-BD73-CE168E8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7648-94B0-E40B-B75D-3852F5F9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E277-84BA-DD16-4668-464BBC0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9523-F32C-FBE5-1B80-2D5391DB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04BB-8B29-5A66-8135-ABC40CDA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5F2A-EF2E-42ED-EE0A-7AF392D0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6E52-18D8-20F2-DF41-57575BD4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12E-9E9D-BF32-3012-7DC29E09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A4BD-5E78-4507-D271-DF34F27F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F09F-498C-288F-1D5F-421ECD25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ED2E-64B3-480F-5224-A7840BB5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E0D-5466-2120-9642-D452DF48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692-D832-FF86-DB89-CA2FFEDD7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74921-D484-475D-96C0-91253F53A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586C-EBFA-3168-E9F0-1B20F593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C21E-3F75-9E57-A93A-C42AD91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8EF9-9CF3-57CE-ED1A-EC403653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4330-3D19-003B-44BB-D0901F65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C692-6D2D-9675-11DD-1ECE76F0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8EFF-CB0E-B5D8-6A8E-7029E87E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5A77A-089A-6626-E0CB-984F5127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691D-85B7-DC98-139B-176E04885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0510F-C068-61DD-B068-263588A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1CA99-35F8-B5F8-D60E-9A963000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7B4FA-866C-3A8D-DA8D-A28EF15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208-0B0F-533F-3B10-CBD4322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F3F23-0B14-6BD0-546E-3AF280DC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83687-8CB4-5AA6-85B2-1E815712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5B0B-0273-6A93-FFB6-03D2A98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7F496-48F0-5268-2D93-680600C1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C8EE-E0A9-1E96-DC22-CC1524D5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CC31-7917-FFE1-3930-BAE594D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961C-6257-327E-5A8B-56126F01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8CC4-1FA8-3BD6-CFEA-47A9402A1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5E0F0-0FDB-1E58-7BE5-E27BF6AC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15502-6046-EE89-2E77-074024A2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A0AFA-2DDC-7670-C7AE-68BDECD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BCC4-D2A7-F707-05FB-C252CC53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DBFB-75FF-0BFB-2932-BB7B8450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C43A7-2FC4-EFAE-AA76-A9949B90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3CE8-E568-5DAE-6DCB-90040E67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C8836-693C-B5ED-ABC4-58254CCD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0492-0AB6-6D91-DFCD-62A0C59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B7D6-8A1A-FA78-1619-F63A4C9C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7E814-6D4E-C1A3-040F-25011386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A81F-789D-085F-C1A5-6E6E7600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9A4A-023C-1604-1C46-A3B1BDC3B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F6E2-9927-4248-8470-04B95594E6A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2B23-4D8C-8ACA-BE20-63B4F46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8DFB-B396-1147-ED98-4DBCD8EAD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B438-2FC9-4EAC-A999-643F78EBD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5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E321778F-240C-596A-3D69-5BA3287AC8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9">
            <a:extLst>
              <a:ext uri="{FF2B5EF4-FFF2-40B4-BE49-F238E27FC236}">
                <a16:creationId xmlns:a16="http://schemas.microsoft.com/office/drawing/2014/main" id="{DBA42FA0-947C-3CCE-1D01-548DF24D2C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7">
            <a:extLst>
              <a:ext uri="{FF2B5EF4-FFF2-40B4-BE49-F238E27FC236}">
                <a16:creationId xmlns:a16="http://schemas.microsoft.com/office/drawing/2014/main" id="{CCD3A9AD-455B-2029-E3E3-D64B13F125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9">
            <a:extLst>
              <a:ext uri="{FF2B5EF4-FFF2-40B4-BE49-F238E27FC236}">
                <a16:creationId xmlns:a16="http://schemas.microsoft.com/office/drawing/2014/main" id="{60A3437A-4775-9A2C-F7BC-A2F8A606D5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1">
            <a:extLst>
              <a:ext uri="{FF2B5EF4-FFF2-40B4-BE49-F238E27FC236}">
                <a16:creationId xmlns:a16="http://schemas.microsoft.com/office/drawing/2014/main" id="{32054A0E-C786-4FB7-4AE0-C92665E21D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3">
            <a:extLst>
              <a:ext uri="{FF2B5EF4-FFF2-40B4-BE49-F238E27FC236}">
                <a16:creationId xmlns:a16="http://schemas.microsoft.com/office/drawing/2014/main" id="{503354FF-1B6B-6027-113B-817307E2E6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5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8">
            <a:extLst>
              <a:ext uri="{FF2B5EF4-FFF2-40B4-BE49-F238E27FC236}">
                <a16:creationId xmlns:a16="http://schemas.microsoft.com/office/drawing/2014/main" id="{74E1899E-88DD-1CB2-21B8-9BE542CA4E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9">
            <a:extLst>
              <a:ext uri="{FF2B5EF4-FFF2-40B4-BE49-F238E27FC236}">
                <a16:creationId xmlns:a16="http://schemas.microsoft.com/office/drawing/2014/main" id="{73FEE038-422B-9204-AD6B-A7A8E22A21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0">
            <a:extLst>
              <a:ext uri="{FF2B5EF4-FFF2-40B4-BE49-F238E27FC236}">
                <a16:creationId xmlns:a16="http://schemas.microsoft.com/office/drawing/2014/main" id="{3EE72540-1F16-2306-7D93-C1921EFA2B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5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9">
            <a:extLst>
              <a:ext uri="{FF2B5EF4-FFF2-40B4-BE49-F238E27FC236}">
                <a16:creationId xmlns:a16="http://schemas.microsoft.com/office/drawing/2014/main" id="{0D72A69E-27FC-DAF0-B911-690DB10F1C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3">
            <a:extLst>
              <a:ext uri="{FF2B5EF4-FFF2-40B4-BE49-F238E27FC236}">
                <a16:creationId xmlns:a16="http://schemas.microsoft.com/office/drawing/2014/main" id="{7A636DD8-CA97-5E25-9756-2278E835F2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">
            <a:extLst>
              <a:ext uri="{FF2B5EF4-FFF2-40B4-BE49-F238E27FC236}">
                <a16:creationId xmlns:a16="http://schemas.microsoft.com/office/drawing/2014/main" id="{B201E586-95D6-C893-3ADE-20F4759E6E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8">
            <a:extLst>
              <a:ext uri="{FF2B5EF4-FFF2-40B4-BE49-F238E27FC236}">
                <a16:creationId xmlns:a16="http://schemas.microsoft.com/office/drawing/2014/main" id="{8ADFA1A9-E5B2-AD07-3899-8114217373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5">
            <a:extLst>
              <a:ext uri="{FF2B5EF4-FFF2-40B4-BE49-F238E27FC236}">
                <a16:creationId xmlns:a16="http://schemas.microsoft.com/office/drawing/2014/main" id="{9E347F07-C6DA-843F-43B6-259F681B30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1">
            <a:extLst>
              <a:ext uri="{FF2B5EF4-FFF2-40B4-BE49-F238E27FC236}">
                <a16:creationId xmlns:a16="http://schemas.microsoft.com/office/drawing/2014/main" id="{3807B100-1908-03B1-3FC8-184C13D031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6">
            <a:extLst>
              <a:ext uri="{FF2B5EF4-FFF2-40B4-BE49-F238E27FC236}">
                <a16:creationId xmlns:a16="http://schemas.microsoft.com/office/drawing/2014/main" id="{CB18B92F-0B94-4289-706C-509263DCB0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">
            <a:extLst>
              <a:ext uri="{FF2B5EF4-FFF2-40B4-BE49-F238E27FC236}">
                <a16:creationId xmlns:a16="http://schemas.microsoft.com/office/drawing/2014/main" id="{4330D3D3-676F-9F10-68F7-09A9075670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">
            <a:extLst>
              <a:ext uri="{FF2B5EF4-FFF2-40B4-BE49-F238E27FC236}">
                <a16:creationId xmlns:a16="http://schemas.microsoft.com/office/drawing/2014/main" id="{93232483-EDD3-FA31-0B1B-02627EC10F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">
            <a:extLst>
              <a:ext uri="{FF2B5EF4-FFF2-40B4-BE49-F238E27FC236}">
                <a16:creationId xmlns:a16="http://schemas.microsoft.com/office/drawing/2014/main" id="{4AB80558-8305-1A49-8C99-C56BB5176A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0">
            <a:extLst>
              <a:ext uri="{FF2B5EF4-FFF2-40B4-BE49-F238E27FC236}">
                <a16:creationId xmlns:a16="http://schemas.microsoft.com/office/drawing/2014/main" id="{BE9861CF-D641-1F05-A95A-DEBD2FB2A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7">
            <a:extLst>
              <a:ext uri="{FF2B5EF4-FFF2-40B4-BE49-F238E27FC236}">
                <a16:creationId xmlns:a16="http://schemas.microsoft.com/office/drawing/2014/main" id="{498AD4EA-4E9A-FFB7-A7C3-AC12F25A05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4">
            <a:extLst>
              <a:ext uri="{FF2B5EF4-FFF2-40B4-BE49-F238E27FC236}">
                <a16:creationId xmlns:a16="http://schemas.microsoft.com/office/drawing/2014/main" id="{3E255B74-0D14-18A5-30C7-579D350EA6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6">
            <a:extLst>
              <a:ext uri="{FF2B5EF4-FFF2-40B4-BE49-F238E27FC236}">
                <a16:creationId xmlns:a16="http://schemas.microsoft.com/office/drawing/2014/main" id="{9E5D5683-762B-376A-9A7E-C3F54D64E6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2022-05-24T01:38:31Z</dcterms:created>
  <dcterms:modified xsi:type="dcterms:W3CDTF">2022-05-24T01:42:01Z</dcterms:modified>
</cp:coreProperties>
</file>