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70" r:id="rId4"/>
    <p:sldId id="281" r:id="rId5"/>
    <p:sldId id="304" r:id="rId6"/>
    <p:sldId id="315" r:id="rId7"/>
    <p:sldId id="322" r:id="rId8"/>
    <p:sldId id="328" r:id="rId9"/>
    <p:sldId id="336" r:id="rId10"/>
    <p:sldId id="344" r:id="rId11"/>
    <p:sldId id="352" r:id="rId12"/>
    <p:sldId id="372" r:id="rId13"/>
    <p:sldId id="374" r:id="rId14"/>
    <p:sldId id="414" r:id="rId15"/>
    <p:sldId id="417" r:id="rId16"/>
    <p:sldId id="429" r:id="rId17"/>
    <p:sldId id="442" r:id="rId18"/>
    <p:sldId id="447" r:id="rId19"/>
    <p:sldId id="485" r:id="rId20"/>
    <p:sldId id="503" r:id="rId2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EE74-5A7F-AB97-9F17-48C2E6F8F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517ED-508A-EC00-B6AF-E716138C6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E5514-AFA0-53E0-C186-74C9E07D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FF5-F78D-4E96-9D52-A15DF3A5CC5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FCF8-8F73-B17A-921D-D2C493DE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67BE-9010-7E10-9BA7-21E7FDE4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48AF-9CF6-4DC1-B850-E21B4C04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234E-45E1-B661-5B27-AE1CFE60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68379-3E66-F374-511F-012FFDAE0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D282-DB0E-A164-5870-C11E33AA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FF5-F78D-4E96-9D52-A15DF3A5CC5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201E-A49C-8918-3557-E216CC46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AB2A1-5A15-2D72-AA22-CE231164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48AF-9CF6-4DC1-B850-E21B4C04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6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6DBDD-E628-A3FB-F228-3EBCE2787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DB81B-F886-9F5E-E8CC-50A9452E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CFB32-A7E2-4722-03E2-9BC79C3E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FF5-F78D-4E96-9D52-A15DF3A5CC5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67851-846C-9408-0D2F-9C0764EB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901AA-4BD0-0609-EEA3-681F6266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48AF-9CF6-4DC1-B850-E21B4C04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2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E45E-6A50-F779-C00B-BA312D5A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8200-2E0A-0387-DBF9-BB9CCEB02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93F-6E6E-797D-9F4A-D3B1E69F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FF5-F78D-4E96-9D52-A15DF3A5CC5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9F41-E3DD-2A89-A8E3-CE9EDE06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25BC1-9711-23A1-1F36-346D3DB0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48AF-9CF6-4DC1-B850-E21B4C04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6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7132-4BEC-3A0D-530D-7F30F47A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AF3BC-39BF-C271-EE81-3B68B1606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7AE7-E0A1-56B1-3C1C-E7178B61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FF5-F78D-4E96-9D52-A15DF3A5CC5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2AC08-8769-BE2C-4462-AA44F5B2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AE3E-79D5-7073-2038-30C4C007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48AF-9CF6-4DC1-B850-E21B4C04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3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BBA8-C5B7-3C89-E230-828E102C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3061-6C47-96D9-F7FA-B94912C62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A23BB-9AF6-F097-7E5D-68C282BB7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82B7F-C189-2ABB-F532-1860980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FF5-F78D-4E96-9D52-A15DF3A5CC5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99B05-CACA-1279-5AA0-CB173DCA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198B5-CE5E-2AF9-EF08-6F987BCA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48AF-9CF6-4DC1-B850-E21B4C04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8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C516-2A3F-4100-8A24-5CAEB4B5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2C8EF-17B8-863D-4E44-C67FB897B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F3E4-C54D-7BD4-B864-BD53BD7FF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418C4-438F-0E1F-E917-5F98AB7F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36FD7-FFFF-1E22-8D28-6FBA9637D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511C1-42B3-4BE8-16C1-98C7AC83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FF5-F78D-4E96-9D52-A15DF3A5CC5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3B1DD-7621-0948-AB1F-A26A673D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4AC44-6FFD-A3DF-EB9B-20CF4461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48AF-9CF6-4DC1-B850-E21B4C04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6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878B-5CF4-4881-0D25-B9334823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53B96-82D8-7B18-177D-5DC8BB57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FF5-F78D-4E96-9D52-A15DF3A5CC5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3C8E2-41B0-FF20-4C1C-8512C6F9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7BBFB-1A07-C791-0F53-B30E9DBF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48AF-9CF6-4DC1-B850-E21B4C04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5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CF9EE-BF75-E850-0A2A-4B5B7A71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FF5-F78D-4E96-9D52-A15DF3A5CC5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E3325-0C02-1851-713A-FAAC9701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D5686-A691-95E1-77EA-073A3835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48AF-9CF6-4DC1-B850-E21B4C04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1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2CEB-7DA1-2572-3360-BD14F6F5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AF35-91A5-B18F-89EB-7F0D2AEA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CAF38-6A43-A94B-3DD8-BC6267FCD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1C3D6-7B9E-EBC0-847B-6C175E6E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FF5-F78D-4E96-9D52-A15DF3A5CC5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E0ACE-A58F-E75D-2C4D-2C7650CA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23F0-0B68-19AD-E103-836C1EF3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48AF-9CF6-4DC1-B850-E21B4C04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30D9-0673-5823-CEC5-B0CA5198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3028B-A786-A438-5678-4BD5873B5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C5AE5-074D-882D-3A4E-08DEA47FB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C0A24-315B-F69F-3F6E-0C48DC71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EFF5-F78D-4E96-9D52-A15DF3A5CC5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481D7-0A47-546D-113D-F33F5930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0D34D-67DD-17AA-D54B-16E04D9E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48AF-9CF6-4DC1-B850-E21B4C04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8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FCBE3-FCB6-8B4B-2749-25C9E37A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04D57-BF0E-3327-ADF7-EC73A5E87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07E05-D3E9-3E2C-F698-2D80E0A9A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CEFF5-F78D-4E96-9D52-A15DF3A5CC5F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F6D2-A521-4595-47CA-4EEFD8EAF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8CE8-4BA9-128B-E72B-37476DAC0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48AF-9CF6-4DC1-B850-E21B4C046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2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">
            <a:extLst>
              <a:ext uri="{FF2B5EF4-FFF2-40B4-BE49-F238E27FC236}">
                <a16:creationId xmlns:a16="http://schemas.microsoft.com/office/drawing/2014/main" id="{9344C7E5-5F90-698F-01B7-B87E2B47CB5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2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8">
            <a:extLst>
              <a:ext uri="{FF2B5EF4-FFF2-40B4-BE49-F238E27FC236}">
                <a16:creationId xmlns:a16="http://schemas.microsoft.com/office/drawing/2014/main" id="{53AFFB79-959A-22BE-E174-6C70BCC481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6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6">
            <a:extLst>
              <a:ext uri="{FF2B5EF4-FFF2-40B4-BE49-F238E27FC236}">
                <a16:creationId xmlns:a16="http://schemas.microsoft.com/office/drawing/2014/main" id="{D49F492D-1AA2-E760-BC33-3638CC144D8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1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16">
            <a:extLst>
              <a:ext uri="{FF2B5EF4-FFF2-40B4-BE49-F238E27FC236}">
                <a16:creationId xmlns:a16="http://schemas.microsoft.com/office/drawing/2014/main" id="{3EAE7C7B-4CF7-5238-B05B-851F8E4023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18">
            <a:extLst>
              <a:ext uri="{FF2B5EF4-FFF2-40B4-BE49-F238E27FC236}">
                <a16:creationId xmlns:a16="http://schemas.microsoft.com/office/drawing/2014/main" id="{9D8CBD4C-371B-1AF9-9E24-24909AE375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2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8">
            <a:extLst>
              <a:ext uri="{FF2B5EF4-FFF2-40B4-BE49-F238E27FC236}">
                <a16:creationId xmlns:a16="http://schemas.microsoft.com/office/drawing/2014/main" id="{4F980869-AE88-B6F6-5832-CAAB1D7F27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52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61">
            <a:extLst>
              <a:ext uri="{FF2B5EF4-FFF2-40B4-BE49-F238E27FC236}">
                <a16:creationId xmlns:a16="http://schemas.microsoft.com/office/drawing/2014/main" id="{05373D90-054D-816C-0151-854844F7C7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35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73">
            <a:extLst>
              <a:ext uri="{FF2B5EF4-FFF2-40B4-BE49-F238E27FC236}">
                <a16:creationId xmlns:a16="http://schemas.microsoft.com/office/drawing/2014/main" id="{982AECBA-9BF7-B807-3A1E-132E8E8BAF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4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86">
            <a:extLst>
              <a:ext uri="{FF2B5EF4-FFF2-40B4-BE49-F238E27FC236}">
                <a16:creationId xmlns:a16="http://schemas.microsoft.com/office/drawing/2014/main" id="{2D54B6E3-12C6-D9E3-879D-D17312845F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91">
            <a:extLst>
              <a:ext uri="{FF2B5EF4-FFF2-40B4-BE49-F238E27FC236}">
                <a16:creationId xmlns:a16="http://schemas.microsoft.com/office/drawing/2014/main" id="{8267A110-3927-FC01-67CB-6E0D648885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2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29">
            <a:extLst>
              <a:ext uri="{FF2B5EF4-FFF2-40B4-BE49-F238E27FC236}">
                <a16:creationId xmlns:a16="http://schemas.microsoft.com/office/drawing/2014/main" id="{3D8473A6-C5CF-5D9D-21E5-72726847B0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5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9">
            <a:extLst>
              <a:ext uri="{FF2B5EF4-FFF2-40B4-BE49-F238E27FC236}">
                <a16:creationId xmlns:a16="http://schemas.microsoft.com/office/drawing/2014/main" id="{7BD99733-1E81-3323-AEFE-F97C9FA5B5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68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47">
            <a:extLst>
              <a:ext uri="{FF2B5EF4-FFF2-40B4-BE49-F238E27FC236}">
                <a16:creationId xmlns:a16="http://schemas.microsoft.com/office/drawing/2014/main" id="{6D38F8DA-54A6-13A4-DE87-A3D32C66AC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2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">
            <a:extLst>
              <a:ext uri="{FF2B5EF4-FFF2-40B4-BE49-F238E27FC236}">
                <a16:creationId xmlns:a16="http://schemas.microsoft.com/office/drawing/2014/main" id="{74FFD90F-3D73-FDB3-98E7-694F3E89E0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1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5">
            <a:extLst>
              <a:ext uri="{FF2B5EF4-FFF2-40B4-BE49-F238E27FC236}">
                <a16:creationId xmlns:a16="http://schemas.microsoft.com/office/drawing/2014/main" id="{F0714E50-439E-3EEA-12B4-90399DF6554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1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8">
            <a:extLst>
              <a:ext uri="{FF2B5EF4-FFF2-40B4-BE49-F238E27FC236}">
                <a16:creationId xmlns:a16="http://schemas.microsoft.com/office/drawing/2014/main" id="{99C2D0F1-43AF-B23E-A280-7605F4AC6E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2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9">
            <a:extLst>
              <a:ext uri="{FF2B5EF4-FFF2-40B4-BE49-F238E27FC236}">
                <a16:creationId xmlns:a16="http://schemas.microsoft.com/office/drawing/2014/main" id="{863F9470-8DC3-5C6E-F01B-11D3D3FEB7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3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6">
            <a:extLst>
              <a:ext uri="{FF2B5EF4-FFF2-40B4-BE49-F238E27FC236}">
                <a16:creationId xmlns:a16="http://schemas.microsoft.com/office/drawing/2014/main" id="{D3C18322-2408-FFAA-691D-D189453D62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5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2">
            <a:extLst>
              <a:ext uri="{FF2B5EF4-FFF2-40B4-BE49-F238E27FC236}">
                <a16:creationId xmlns:a16="http://schemas.microsoft.com/office/drawing/2014/main" id="{F53A08CF-B75B-F435-E6A6-196953F7602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0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0">
            <a:extLst>
              <a:ext uri="{FF2B5EF4-FFF2-40B4-BE49-F238E27FC236}">
                <a16:creationId xmlns:a16="http://schemas.microsoft.com/office/drawing/2014/main" id="{0D61FF86-AE5B-73AE-5339-1C665F0B0B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Hamdan</dc:creator>
  <cp:lastModifiedBy>Mostafa Hamdan</cp:lastModifiedBy>
  <cp:revision>1</cp:revision>
  <dcterms:created xsi:type="dcterms:W3CDTF">2022-05-24T01:42:56Z</dcterms:created>
  <dcterms:modified xsi:type="dcterms:W3CDTF">2022-05-24T01:45:43Z</dcterms:modified>
</cp:coreProperties>
</file>