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261399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9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Calculator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68191"/>
            <a:ext cx="9397306" cy="5190186"/>
          </a:xfrm>
        </p:spPr>
      </p:pic>
    </p:spTree>
    <p:extLst>
      <p:ext uri="{BB962C8B-B14F-4D97-AF65-F5344CB8AC3E}">
        <p14:creationId xmlns:p14="http://schemas.microsoft.com/office/powerpoint/2010/main" val="209671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B3450-1791-4CED-9F54-11766BC1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B3BFF3-2CB7-474A-98D8-40943A29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36035"/>
            <a:ext cx="8915400" cy="4175187"/>
          </a:xfrm>
        </p:spPr>
        <p:txBody>
          <a:bodyPr>
            <a:normAutofit/>
          </a:bodyPr>
          <a:lstStyle/>
          <a:p>
            <a:r>
              <a:rPr lang="en-US" sz="2000" dirty="0"/>
              <a:t>This Is A Simple </a:t>
            </a:r>
            <a:r>
              <a:rPr lang="en-US" sz="2000" dirty="0" smtClean="0"/>
              <a:t>Calculator Which </a:t>
            </a:r>
            <a:r>
              <a:rPr lang="en-US" sz="2000" dirty="0"/>
              <a:t>Provides </a:t>
            </a:r>
            <a:r>
              <a:rPr lang="en-US" sz="2000" dirty="0" smtClean="0"/>
              <a:t>The Four Basic Arithmetic Operations (Addition, Subtraction, Multiplication &amp; Division)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B5DA747-822A-4D32-85D4-AC51B65A4E66}"/>
              </a:ext>
            </a:extLst>
          </p:cNvPr>
          <p:cNvSpPr txBox="1">
            <a:spLocks/>
          </p:cNvSpPr>
          <p:nvPr/>
        </p:nvSpPr>
        <p:spPr>
          <a:xfrm>
            <a:off x="2589212" y="3313042"/>
            <a:ext cx="8911687" cy="2920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 u="sng" dirty="0">
                <a:solidFill>
                  <a:srgbClr val="FF0000"/>
                </a:solidFill>
              </a:rPr>
              <a:t>The Used Technologies</a:t>
            </a:r>
          </a:p>
          <a:p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 Awesome Library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5577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75860"/>
            <a:ext cx="8911687" cy="98066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The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B1279E-7733-4DAC-9972-8B7BD7FF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4854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Providing </a:t>
            </a:r>
            <a:r>
              <a:rPr lang="en-US" sz="2000" dirty="0" smtClean="0"/>
              <a:t>Favorite </a:t>
            </a:r>
            <a:r>
              <a:rPr lang="en-US" sz="2000" dirty="0"/>
              <a:t>Icon For The App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Simple &amp; Classic Design Of The </a:t>
            </a:r>
            <a:r>
              <a:rPr lang="en-US" sz="2000" dirty="0" smtClean="0"/>
              <a:t>App.</a:t>
            </a:r>
          </a:p>
          <a:p>
            <a:r>
              <a:rPr lang="en-US" sz="2000" dirty="0" smtClean="0"/>
              <a:t>The App </a:t>
            </a:r>
            <a:r>
              <a:rPr lang="en-US" sz="2000" dirty="0"/>
              <a:t>Is Responsive, Hence It Can Be Displayed On All Different Sizes Of Screens Without Any Problems.</a:t>
            </a:r>
          </a:p>
          <a:p>
            <a:r>
              <a:rPr lang="en-US" sz="2000" dirty="0"/>
              <a:t>The Usage Of The Font Icons Gives The Form A Beautiful View and Also Make Users Easily Respond To It.</a:t>
            </a:r>
          </a:p>
          <a:p>
            <a:r>
              <a:rPr lang="en-US" sz="2000" dirty="0"/>
              <a:t>There Is </a:t>
            </a:r>
            <a:r>
              <a:rPr lang="en-US" sz="2000" u="sng" dirty="0"/>
              <a:t>Full </a:t>
            </a:r>
            <a:r>
              <a:rPr lang="en-US" sz="2000" u="sng" dirty="0" smtClean="0"/>
              <a:t>Validation</a:t>
            </a:r>
            <a:r>
              <a:rPr lang="en-US" sz="2000" dirty="0" smtClean="0"/>
              <a:t> </a:t>
            </a:r>
            <a:r>
              <a:rPr lang="en-US" sz="2000" dirty="0"/>
              <a:t>For All Of The Input Fields Of The </a:t>
            </a:r>
            <a:r>
              <a:rPr lang="en-US" sz="2000" dirty="0" smtClean="0"/>
              <a:t>App.</a:t>
            </a:r>
          </a:p>
          <a:p>
            <a:r>
              <a:rPr lang="en-US" sz="2000" dirty="0" smtClean="0"/>
              <a:t>This Validation Is Divided Into Two Basic Categories                    (</a:t>
            </a:r>
            <a:r>
              <a:rPr lang="en-US" sz="2000" u="sng" dirty="0" smtClean="0"/>
              <a:t>Client Side</a:t>
            </a:r>
            <a:r>
              <a:rPr lang="en-US" sz="2000" dirty="0" smtClean="0"/>
              <a:t> &amp; </a:t>
            </a:r>
            <a:r>
              <a:rPr lang="en-US" sz="2000" u="sng" dirty="0" smtClean="0"/>
              <a:t>Server Side</a:t>
            </a:r>
            <a:r>
              <a:rPr lang="en-US" sz="2000" dirty="0" smtClean="0"/>
              <a:t> Validations).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smtClean="0"/>
              <a:t>Form Of The App </a:t>
            </a:r>
            <a:r>
              <a:rPr lang="en-US" sz="2000" dirty="0"/>
              <a:t>Can Not Be Submitted Without Entering Values For All Of It’s Input Fields Correctly.</a:t>
            </a:r>
          </a:p>
        </p:txBody>
      </p:sp>
    </p:spTree>
    <p:extLst>
      <p:ext uri="{BB962C8B-B14F-4D97-AF65-F5344CB8AC3E}">
        <p14:creationId xmlns:p14="http://schemas.microsoft.com/office/powerpoint/2010/main" val="9201826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3831</TotalTime>
  <Words>142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 Calculator</vt:lpstr>
      <vt:lpstr>Calculator</vt:lpstr>
      <vt:lpstr>Introduction</vt:lpstr>
      <vt:lpstr>The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FCI Learning Management System</dc:title>
  <dc:creator>Mostafa Ramzy</dc:creator>
  <cp:lastModifiedBy>Mostafa Ramzy</cp:lastModifiedBy>
  <cp:revision>210</cp:revision>
  <dcterms:created xsi:type="dcterms:W3CDTF">2017-06-12T07:09:20Z</dcterms:created>
  <dcterms:modified xsi:type="dcterms:W3CDTF">2020-04-18T19:01:22Z</dcterms:modified>
</cp:coreProperties>
</file>