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0A1-CE0A-4FBB-9089-4FABC7D8BC2A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E1-CD2A-49FA-98F0-EB7C592B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6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0A1-CE0A-4FBB-9089-4FABC7D8BC2A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E1-CD2A-49FA-98F0-EB7C592B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6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0A1-CE0A-4FBB-9089-4FABC7D8BC2A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E1-CD2A-49FA-98F0-EB7C592B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0A1-CE0A-4FBB-9089-4FABC7D8BC2A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E1-CD2A-49FA-98F0-EB7C592B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9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0A1-CE0A-4FBB-9089-4FABC7D8BC2A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E1-CD2A-49FA-98F0-EB7C592B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0A1-CE0A-4FBB-9089-4FABC7D8BC2A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E1-CD2A-49FA-98F0-EB7C592B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9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0A1-CE0A-4FBB-9089-4FABC7D8BC2A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E1-CD2A-49FA-98F0-EB7C592B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0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0A1-CE0A-4FBB-9089-4FABC7D8BC2A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E1-CD2A-49FA-98F0-EB7C592B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1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0A1-CE0A-4FBB-9089-4FABC7D8BC2A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E1-CD2A-49FA-98F0-EB7C592B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0A1-CE0A-4FBB-9089-4FABC7D8BC2A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E1-CD2A-49FA-98F0-EB7C592B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0A1-CE0A-4FBB-9089-4FABC7D8BC2A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6BE1-CD2A-49FA-98F0-EB7C592B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D0A1-CE0A-4FBB-9089-4FABC7D8BC2A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6BE1-CD2A-49FA-98F0-EB7C592BC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4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8640"/>
            <a:ext cx="9144000" cy="4614203"/>
          </a:xfrm>
        </p:spPr>
        <p:txBody>
          <a:bodyPr>
            <a:normAutofit/>
          </a:bodyPr>
          <a:lstStyle/>
          <a:p>
            <a:r>
              <a:rPr lang="en-US" sz="7200"/>
              <a:t>This Is a Material File</a:t>
            </a:r>
            <a:br>
              <a:rPr lang="en-US" sz="7200"/>
            </a:br>
            <a:r>
              <a:rPr lang="en-US" sz="7200"/>
              <a:t>For the Course "</a:t>
            </a:r>
            <a:r>
              <a:rPr lang="en-US" sz="7200" u="sng"/>
              <a:t>CS 211</a:t>
            </a:r>
            <a:r>
              <a:rPr lang="en-US" sz="7200"/>
              <a:t>"</a:t>
            </a:r>
            <a:br>
              <a:rPr lang="en-US" sz="7200"/>
            </a:br>
            <a:r>
              <a:rPr lang="en-US" sz="4800" b="1"/>
              <a:t>(Data Structures)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87001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Material File For the Course "CS 211" (Data Structures)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Material File For the Course "CS 211" (Data Structures)</dc:title>
  <dc:creator>Mostafa Ramzy</dc:creator>
  <cp:lastModifiedBy>Mostafa Ramzy</cp:lastModifiedBy>
  <cp:revision>1</cp:revision>
  <dcterms:created xsi:type="dcterms:W3CDTF">2017-06-04T01:24:56Z</dcterms:created>
  <dcterms:modified xsi:type="dcterms:W3CDTF">2017-06-04T01:29:33Z</dcterms:modified>
</cp:coreProperties>
</file>