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8" r:id="rId2"/>
    <p:sldId id="259" r:id="rId3"/>
    <p:sldId id="261" r:id="rId4"/>
    <p:sldId id="260" r:id="rId5"/>
    <p:sldId id="262" r:id="rId6"/>
    <p:sldId id="263" r:id="rId7"/>
    <p:sldId id="268" r:id="rId8"/>
    <p:sldId id="269" r:id="rId9"/>
    <p:sldId id="264" r:id="rId10"/>
    <p:sldId id="265" r:id="rId11"/>
    <p:sldId id="266" r:id="rId12"/>
    <p:sldId id="267" r:id="rId13"/>
    <p:sldId id="270" r:id="rId14"/>
    <p:sldId id="25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AD7DD1-F9C1-4244-A275-AD148D564310}">
          <p14:sldIdLst>
            <p14:sldId id="258"/>
            <p14:sldId id="259"/>
          </p14:sldIdLst>
        </p14:section>
        <p14:section name="شعارنا" id="{1A52A9F5-6443-491C-93BA-55060BA5FAE2}">
          <p14:sldIdLst>
            <p14:sldId id="261"/>
            <p14:sldId id="260"/>
          </p14:sldIdLst>
        </p14:section>
        <p14:section name="فريق العمل" id="{FBF2B020-B440-42EE-850E-1D9E9B721621}">
          <p14:sldIdLst>
            <p14:sldId id="262"/>
            <p14:sldId id="263"/>
          </p14:sldIdLst>
        </p14:section>
        <p14:section name="المهام" id="{58E21352-87F7-44F5-B453-82F7E9507326}">
          <p14:sldIdLst>
            <p14:sldId id="268"/>
            <p14:sldId id="269"/>
          </p14:sldIdLst>
        </p14:section>
        <p14:section name="الأدوات" id="{619D89EC-869D-4F3A-908C-14553C669FEB}">
          <p14:sldIdLst>
            <p14:sldId id="264"/>
            <p14:sldId id="265"/>
          </p14:sldIdLst>
        </p14:section>
        <p14:section name="التعريف على البرنامج" id="{60AC7B43-0EBC-44DD-ACC8-76EC9E52F327}">
          <p14:sldIdLst>
            <p14:sldId id="266"/>
            <p14:sldId id="267"/>
          </p14:sldIdLst>
        </p14:section>
        <p14:section name="أهداف البرنامج" id="{12C0125F-9F57-4D27-8510-DC7B53A046A1}">
          <p14:sldIdLst>
            <p14:sldId id="270"/>
            <p14:sldId id="257"/>
          </p14:sldIdLst>
        </p14:section>
        <p14:section name="تصاميمنا" id="{C855257D-91D7-46E4-BC01-402850760A9F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Saad Eldin" initials="MSE" lastIdx="1" clrIdx="0">
    <p:extLst>
      <p:ext uri="{19B8F6BF-5375-455C-9EA6-DF929625EA0E}">
        <p15:presenceInfo xmlns:p15="http://schemas.microsoft.com/office/powerpoint/2012/main" userId="fe6f5a722105e5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093DD"/>
    <a:srgbClr val="108ECF"/>
    <a:srgbClr val="07203E"/>
    <a:srgbClr val="0A2D57"/>
    <a:srgbClr val="274F89"/>
    <a:srgbClr val="0C3668"/>
    <a:srgbClr val="101518"/>
    <a:srgbClr val="002842"/>
    <a:srgbClr val="23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B9418-E13A-4635-832E-51B562F7A95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7F45-53E4-49CE-837A-371A9B78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14C4-1525-47BB-99D8-179F2047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4234E-D9AA-47CA-8611-20E41297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3606-7C6E-4979-B9B9-F3309E95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C38C-67F6-4CC2-929F-4629DED5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90EF-8804-4AFC-B02D-744E758A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7EFE-2A1F-47C9-8604-7E672820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215-C5A8-4762-97BB-F49F3E56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3A2C-8F70-4C19-AC79-FCA03143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DA36-D2CA-4E95-9794-935D3F64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BDB2-A0BD-4006-87A0-8BD26F93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7B4C5-6142-4A37-9B08-CACB7F35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E6CD-C449-4D1A-A3D2-8AEFBD82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4419-7522-4145-B181-CA3D5135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8B09-6AAF-4287-95F3-40A773A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0EE-97B7-4FBB-A71C-9A318B37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438C-CF69-4EC1-8D80-D0E4ECA9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E4C4-AB5F-40F4-A19F-B854BD2B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E589-426D-44B5-A2C3-41DA072E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F4F4-DB61-4F39-B9DF-8E4D0319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6795-73FF-4A57-ACF0-9FEFB06A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D898-3908-4607-9DD0-393B6405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1CD6-F26D-47A1-BE8C-B754D7AC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CA0F-83FB-4152-B61E-E6818063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DA36-5170-4A68-9B9C-F13E0850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F982-5C1D-47C4-B0A6-8A25A2B2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1C11-D48D-4042-B48A-67537BAE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7CC9-4E30-4430-A3B9-6E6219B6E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9CE7-38F7-4A2C-82E4-34B21576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B4CFF-4FA5-45FF-8A47-581F93A8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47A67-70D2-4D35-ACF5-8B88291E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B202-211F-4D2F-A13C-558F130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084-F7A7-464F-815E-2B48003E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9E01-745F-481A-BDA6-4FB3E958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B54B-761C-412B-BEB9-76F509B7F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2B166-2AAD-4E5C-B0DC-69AAA8843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9D685-D058-49BF-A6AD-CEB8E1810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10AE-4563-43C7-BF9B-FD3CC72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6D4A0-2AA8-4EBC-96D3-0FFD1193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152FE-6AF1-4FDB-BA23-99CFA42C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F1A3-854C-457E-B6A8-1643C8C1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8275-B8C4-4FE4-9BE4-24005EA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5A443-13F5-4195-881F-FBC8ECEC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BE8E0-745C-4AC7-95EC-A6207236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2AADE-701C-4033-A087-3250D20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A42B0-FB9C-4793-BF74-EF209DBB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6A71-AD01-4E0B-881D-2431BC2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0706-1514-45E0-97A9-F502155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F355-6032-4D9C-8F84-F0520BC7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436E-439F-4690-B1EE-46AD5232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168E0-6475-4733-9657-DB80381A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683F-EDDA-47F6-AA04-D8B0D4FD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4F7B-14BB-4D51-957C-7EA203EC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2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1220-B5C4-438A-B9FD-2F470B78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49C38-A343-40A5-A127-E4040D2E1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C7FB8-7A88-47CB-A892-9D2658977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0D83-B879-4F66-A2DD-BEFAD41E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350D5-60E6-4F07-BE3E-422B8244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CD60-0B78-463A-ADD8-B11E036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EB252-9CDB-42B6-B076-D45C02F7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F9E4-EB67-45D9-9B11-540AB959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F984-FD30-4CAE-8A3D-066FA9135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23C8-4B48-41D9-BE35-C59E74C54E1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DE6C-1597-48E8-A743-8634FD034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B93E-CF49-4778-AA5A-76F6BDAB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5DDF-8E66-4862-A4C1-4ACB15E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5.wdp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15.xml"/><Relationship Id="rId3" Type="http://schemas.microsoft.com/office/2007/relationships/hdphoto" Target="../media/hdphoto1.wdp"/><Relationship Id="rId7" Type="http://schemas.openxmlformats.org/officeDocument/2006/relationships/slide" Target="slide5.xml"/><Relationship Id="rId12" Type="http://schemas.openxmlformats.org/officeDocument/2006/relationships/slide" Target="slid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A364A7-929B-4DD9-9872-1DE9B90FB478}"/>
              </a:ext>
            </a:extLst>
          </p:cNvPr>
          <p:cNvGrpSpPr/>
          <p:nvPr/>
        </p:nvGrpSpPr>
        <p:grpSpPr>
          <a:xfrm flipH="1">
            <a:off x="4419600" y="-1494971"/>
            <a:ext cx="7772400" cy="8352971"/>
            <a:chOff x="-1" y="-1494971"/>
            <a:chExt cx="7772400" cy="835297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044CE5A-B0D5-4BCD-A8CC-49DB1EC3AF7C}"/>
                </a:ext>
              </a:extLst>
            </p:cNvPr>
            <p:cNvSpPr/>
            <p:nvPr/>
          </p:nvSpPr>
          <p:spPr>
            <a:xfrm rot="10800000">
              <a:off x="1205847" y="1"/>
              <a:ext cx="6566552" cy="5065486"/>
            </a:xfrm>
            <a:prstGeom prst="triangle">
              <a:avLst/>
            </a:prstGeom>
            <a:gradFill>
              <a:gsLst>
                <a:gs pos="74000">
                  <a:schemeClr val="bg1">
                    <a:alpha val="63000"/>
                    <a:lumMod val="62000"/>
                  </a:schemeClr>
                </a:gs>
                <a:gs pos="0">
                  <a:schemeClr val="bg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E74683D-BDDC-4BAF-8C3F-0246A9543CB8}"/>
                </a:ext>
              </a:extLst>
            </p:cNvPr>
            <p:cNvSpPr/>
            <p:nvPr/>
          </p:nvSpPr>
          <p:spPr>
            <a:xfrm>
              <a:off x="928988" y="1792513"/>
              <a:ext cx="4405012" cy="5065486"/>
            </a:xfrm>
            <a:prstGeom prst="triangle">
              <a:avLst/>
            </a:prstGeom>
            <a:gradFill>
              <a:gsLst>
                <a:gs pos="74000">
                  <a:schemeClr val="bg1">
                    <a:alpha val="63000"/>
                    <a:lumMod val="62000"/>
                  </a:schemeClr>
                </a:gs>
                <a:gs pos="0">
                  <a:schemeClr val="bg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695652-7F23-4234-945F-468C7229E19F}"/>
                </a:ext>
              </a:extLst>
            </p:cNvPr>
            <p:cNvSpPr/>
            <p:nvPr/>
          </p:nvSpPr>
          <p:spPr>
            <a:xfrm rot="10800000">
              <a:off x="-1" y="0"/>
              <a:ext cx="5471884" cy="5065486"/>
            </a:xfrm>
            <a:prstGeom prst="triangle">
              <a:avLst/>
            </a:prstGeom>
            <a:gradFill>
              <a:gsLst>
                <a:gs pos="74000">
                  <a:schemeClr val="bg1">
                    <a:alpha val="63000"/>
                    <a:lumMod val="62000"/>
                  </a:schemeClr>
                </a:gs>
                <a:gs pos="0">
                  <a:schemeClr val="bg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409014A5-7E76-4F6A-9F22-348822919458}"/>
                </a:ext>
              </a:extLst>
            </p:cNvPr>
            <p:cNvSpPr/>
            <p:nvPr/>
          </p:nvSpPr>
          <p:spPr>
            <a:xfrm>
              <a:off x="0" y="-1494971"/>
              <a:ext cx="3638550" cy="8352971"/>
            </a:xfrm>
            <a:prstGeom prst="rtTriangle">
              <a:avLst/>
            </a:prstGeom>
            <a:gradFill>
              <a:gsLst>
                <a:gs pos="74000">
                  <a:schemeClr val="bg1">
                    <a:alpha val="63000"/>
                    <a:lumMod val="62000"/>
                  </a:schemeClr>
                </a:gs>
                <a:gs pos="0">
                  <a:schemeClr val="bg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ECE33A3-A2D0-4A61-ADBF-AD93C0C75890}"/>
              </a:ext>
            </a:extLst>
          </p:cNvPr>
          <p:cNvSpPr txBox="1"/>
          <p:nvPr/>
        </p:nvSpPr>
        <p:spPr>
          <a:xfrm>
            <a:off x="1868944" y="2767280"/>
            <a:ext cx="3623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08ECF"/>
                </a:solidFill>
                <a:latin typeface="Lemon" panose="02000000000000000000" pitchFamily="2" charset="0"/>
              </a:rPr>
              <a:t>Welcome to</a:t>
            </a:r>
          </a:p>
          <a:p>
            <a:pPr algn="ctr"/>
            <a:r>
              <a:rPr lang="en-US" sz="4000" b="1" dirty="0">
                <a:solidFill>
                  <a:srgbClr val="108ECF"/>
                </a:solidFill>
                <a:latin typeface="Lemon" panose="02000000000000000000" pitchFamily="2" charset="0"/>
              </a:rPr>
              <a:t>UNRWA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172EC-BFFE-49E4-A62C-68559161B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5" y="1060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2FB38C5-D3BA-49D7-B224-72F6822753EC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EC9D6E-44E1-4252-9084-B653E8452F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16" b="6416"/>
          <a:stretch/>
        </p:blipFill>
        <p:spPr>
          <a:xfrm>
            <a:off x="-111683" y="-13252"/>
            <a:ext cx="12330187" cy="698389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5D5280-758F-4107-8B60-944CDE1A3EAC}"/>
              </a:ext>
            </a:extLst>
          </p:cNvPr>
          <p:cNvSpPr txBox="1"/>
          <p:nvPr/>
        </p:nvSpPr>
        <p:spPr>
          <a:xfrm>
            <a:off x="2845482" y="460178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cs typeface="B Titr" panose="00000700000000000000" pitchFamily="2" charset="-78"/>
              </a:rPr>
              <a:t>الأدوات</a:t>
            </a:r>
            <a:endParaRPr lang="en-US" sz="6000" dirty="0">
              <a:cs typeface="B Titr" panose="000007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605EB2-CBD3-4372-8A3D-0290ED0016AD}"/>
              </a:ext>
            </a:extLst>
          </p:cNvPr>
          <p:cNvSpPr txBox="1"/>
          <p:nvPr/>
        </p:nvSpPr>
        <p:spPr>
          <a:xfrm>
            <a:off x="1630623" y="1303018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0ACEC"/>
                </a:solidFill>
                <a:latin typeface="Lemon" panose="02000000000000000000" pitchFamily="2" charset="0"/>
              </a:rPr>
              <a:t>Front-end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861A9-5AD8-4A89-9921-7A3F18B94596}"/>
              </a:ext>
            </a:extLst>
          </p:cNvPr>
          <p:cNvSpPr txBox="1"/>
          <p:nvPr/>
        </p:nvSpPr>
        <p:spPr>
          <a:xfrm>
            <a:off x="1594770" y="3871281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0ACEC"/>
                </a:solidFill>
                <a:latin typeface="Lemon" panose="02000000000000000000" pitchFamily="2" charset="0"/>
              </a:rPr>
              <a:t>Back-end </a:t>
            </a:r>
            <a:r>
              <a:rPr lang="en-US" sz="3200" dirty="0">
                <a:solidFill>
                  <a:srgbClr val="30ACEC"/>
                </a:solidFill>
                <a:latin typeface="Lemon" panose="02000000000000000000" pitchFamily="2" charset="0"/>
              </a:rPr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62BA3-CF75-44DD-BE24-45D13AE0C71D}"/>
              </a:ext>
            </a:extLst>
          </p:cNvPr>
          <p:cNvSpPr txBox="1"/>
          <p:nvPr/>
        </p:nvSpPr>
        <p:spPr>
          <a:xfrm>
            <a:off x="8184762" y="1303018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0ACEC"/>
                </a:solidFill>
                <a:latin typeface="Lemon" panose="02000000000000000000" pitchFamily="2" charset="0"/>
              </a:rPr>
              <a:t>Design 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61BB16-B66E-4937-9244-8E1DB50E3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17" y="2101226"/>
            <a:ext cx="548640" cy="548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AC8B16-434D-43E4-B1C4-03DA32840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90" y="2153160"/>
            <a:ext cx="548640" cy="5486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7D07D7-EC62-4EFB-9169-A99CEFADC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87" y="4328315"/>
            <a:ext cx="1372600" cy="1372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C15DA2-5447-4950-8356-7DB117319F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9" y="4717255"/>
            <a:ext cx="1043734" cy="5454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7083E0-CDAE-4A4E-A7A3-5B8C0605E4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89" y="3068349"/>
            <a:ext cx="674496" cy="6596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26873E-0E42-4BCA-9ECF-D8DE7C89D1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9" t="18902" r="32059" b="18558"/>
          <a:stretch/>
        </p:blipFill>
        <p:spPr>
          <a:xfrm>
            <a:off x="8224890" y="3068349"/>
            <a:ext cx="691164" cy="6351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FADAA7-91BB-49EE-B9A3-00FD8C4E0D92}"/>
              </a:ext>
            </a:extLst>
          </p:cNvPr>
          <p:cNvSpPr txBox="1"/>
          <p:nvPr/>
        </p:nvSpPr>
        <p:spPr>
          <a:xfrm>
            <a:off x="8184762" y="3923912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0ACEC"/>
                </a:solidFill>
                <a:latin typeface="Lemon" panose="02000000000000000000" pitchFamily="2" charset="0"/>
              </a:rPr>
              <a:t>Data-Base :</a:t>
            </a:r>
            <a:endParaRPr lang="en-US" sz="3200" dirty="0">
              <a:solidFill>
                <a:srgbClr val="30ACEC"/>
              </a:solidFill>
              <a:latin typeface="Lemon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7335DE-1AF5-452B-9964-342788FBB5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8" y="2465115"/>
            <a:ext cx="1089483" cy="14545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B07FB5-CC48-40AB-A494-87D6C448A2C7}"/>
              </a:ext>
            </a:extLst>
          </p:cNvPr>
          <p:cNvSpPr txBox="1"/>
          <p:nvPr/>
        </p:nvSpPr>
        <p:spPr>
          <a:xfrm flipH="1">
            <a:off x="2119240" y="3016282"/>
            <a:ext cx="138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emon" panose="02000000000000000000" pitchFamily="2" charset="0"/>
              </a:rPr>
              <a:t>Flutter</a:t>
            </a:r>
            <a:endParaRPr lang="en-US" sz="2800" dirty="0">
              <a:latin typeface="Lemon" panose="020000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5571BC7-4892-4FE4-B029-0861FB201B9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6" t="8814" r="60194" b="9513"/>
          <a:stretch/>
        </p:blipFill>
        <p:spPr>
          <a:xfrm>
            <a:off x="1549734" y="2028824"/>
            <a:ext cx="618530" cy="6534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4C2C77-461E-4886-851B-418DF12E773B}"/>
              </a:ext>
            </a:extLst>
          </p:cNvPr>
          <p:cNvSpPr txBox="1"/>
          <p:nvPr/>
        </p:nvSpPr>
        <p:spPr>
          <a:xfrm flipH="1">
            <a:off x="2135797" y="2156787"/>
            <a:ext cx="108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emon" panose="02000000000000000000" pitchFamily="2" charset="0"/>
              </a:rPr>
              <a:t>Dart</a:t>
            </a:r>
            <a:endParaRPr lang="en-US" sz="2800" dirty="0">
              <a:latin typeface="Lemon" panose="02000000000000000000" pitchFamily="2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8515382-8570-47AB-830A-3CD11ABA35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23" y="4560979"/>
            <a:ext cx="739786" cy="76937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DCAC2F-9ED1-4295-81FF-717387BD5FB9}"/>
              </a:ext>
            </a:extLst>
          </p:cNvPr>
          <p:cNvSpPr txBox="1"/>
          <p:nvPr/>
        </p:nvSpPr>
        <p:spPr>
          <a:xfrm>
            <a:off x="1455774" y="5330357"/>
            <a:ext cx="10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emon" panose="02000000000000000000" pitchFamily="2" charset="0"/>
              </a:rPr>
              <a:t>Laravel</a:t>
            </a:r>
          </a:p>
        </p:txBody>
      </p:sp>
      <p:sp useBgFill="1"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6F4559-83B9-40BA-A601-D2A4D9EE6050}"/>
              </a:ext>
            </a:extLst>
          </p:cNvPr>
          <p:cNvSpPr/>
          <p:nvPr/>
        </p:nvSpPr>
        <p:spPr>
          <a:xfrm rot="5400000">
            <a:off x="5377493" y="3885701"/>
            <a:ext cx="1372599" cy="457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DAE658-35FD-43D6-8A9E-0A97A82790B1}"/>
              </a:ext>
            </a:extLst>
          </p:cNvPr>
          <p:cNvSpPr txBox="1"/>
          <p:nvPr/>
        </p:nvSpPr>
        <p:spPr>
          <a:xfrm>
            <a:off x="2711184" y="5330357"/>
            <a:ext cx="108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emon" panose="02000000000000000000" pitchFamily="2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43531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25000" decel="25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99 0.00278 L 0.1285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5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7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5" grpId="0"/>
      <p:bldP spid="38" grpId="0"/>
      <p:bldP spid="22" grpId="0"/>
      <p:bldP spid="47" grpId="0"/>
      <p:bldP spid="50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66F9AF9-65A6-41C3-BC36-130B815F893E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B1437-7410-41F4-9B62-FEE88BC17D51}"/>
              </a:ext>
            </a:extLst>
          </p:cNvPr>
          <p:cNvSpPr txBox="1"/>
          <p:nvPr/>
        </p:nvSpPr>
        <p:spPr>
          <a:xfrm>
            <a:off x="3872139" y="2061575"/>
            <a:ext cx="4821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000" dirty="0">
                <a:cs typeface="B Titr" panose="00000700000000000000" pitchFamily="2" charset="-78"/>
              </a:rPr>
              <a:t>التعريف على البرنامج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502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5A7D1B6-F47B-4A46-BC4E-F0ABFEFE23F4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3AEE4-DF8D-41C2-81AB-8F494BA4F6E5}"/>
              </a:ext>
            </a:extLst>
          </p:cNvPr>
          <p:cNvSpPr txBox="1"/>
          <p:nvPr/>
        </p:nvSpPr>
        <p:spPr>
          <a:xfrm>
            <a:off x="2845482" y="460178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التعريف على البرنامج</a:t>
            </a:r>
            <a:endParaRPr lang="en-US" sz="4800" dirty="0">
              <a:cs typeface="B Titr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B3-260E-4977-80BA-2B3346220514}"/>
              </a:ext>
            </a:extLst>
          </p:cNvPr>
          <p:cNvSpPr txBox="1"/>
          <p:nvPr/>
        </p:nvSpPr>
        <p:spPr>
          <a:xfrm>
            <a:off x="516835" y="1730810"/>
            <a:ext cx="11065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برنامجنا يتيح للطالب التسجيل في معهد ال </a:t>
            </a:r>
            <a:r>
              <a:rPr lang="en-US" sz="3200" dirty="0"/>
              <a:t>DTC </a:t>
            </a:r>
            <a:r>
              <a:rPr lang="ar-SA" sz="3200" dirty="0"/>
              <a:t> عن بعد عن طريق إدخال بياناته داخل التطبيق كما يوجد رسالة قبول إذا تم قبوله ورسالة رفض إذا لم يُقبل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77E53-720F-4EEB-8437-498E3F904ADA}"/>
              </a:ext>
            </a:extLst>
          </p:cNvPr>
          <p:cNvSpPr txBox="1"/>
          <p:nvPr/>
        </p:nvSpPr>
        <p:spPr>
          <a:xfrm>
            <a:off x="516835" y="2808028"/>
            <a:ext cx="11065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عند قبول الطالب يُرسل إليه رسالة بأن يأتي في موعد محدد لعمل الفحص الطبي وإكمال إجراءات التسجيل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0E36-2C1B-4358-AAD0-394875C41372}"/>
              </a:ext>
            </a:extLst>
          </p:cNvPr>
          <p:cNvSpPr txBox="1"/>
          <p:nvPr/>
        </p:nvSpPr>
        <p:spPr>
          <a:xfrm>
            <a:off x="516835" y="3885246"/>
            <a:ext cx="11065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يوجد في برنامجنا جميع الدورات التي سيتم افتتاحها في المعهد وتتواجد عن طريق نشر المسؤول لها في التطبيق مع إجراءات التسجيل عليها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96A1D-AEDE-44EF-A3E1-97EBE15F6D31}"/>
              </a:ext>
            </a:extLst>
          </p:cNvPr>
          <p:cNvSpPr txBox="1"/>
          <p:nvPr/>
        </p:nvSpPr>
        <p:spPr>
          <a:xfrm>
            <a:off x="609600" y="496937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dirty="0"/>
              <a:t>كما أيضاً يوجد في البرنامج جميع الإستفسارات لدى الطالب الذي يريد التسجيل مهما كانت شهادته</a:t>
            </a:r>
          </a:p>
        </p:txBody>
      </p:sp>
    </p:spTree>
    <p:extLst>
      <p:ext uri="{BB962C8B-B14F-4D97-AF65-F5344CB8AC3E}">
        <p14:creationId xmlns:p14="http://schemas.microsoft.com/office/powerpoint/2010/main" val="27043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39A02DB-BD33-4822-A7D7-8355A8EADB54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C48B-959A-4AB9-B2F8-FB06399BED16}"/>
              </a:ext>
            </a:extLst>
          </p:cNvPr>
          <p:cNvSpPr txBox="1"/>
          <p:nvPr/>
        </p:nvSpPr>
        <p:spPr>
          <a:xfrm>
            <a:off x="3187065" y="2767280"/>
            <a:ext cx="5817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000" dirty="0">
                <a:cs typeface="B Titr" panose="00000700000000000000" pitchFamily="2" charset="-78"/>
              </a:rPr>
              <a:t>أهداف البرنامج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839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6AD7654-C78C-4890-ABB7-8AFE9215176B}"/>
              </a:ext>
            </a:extLst>
          </p:cNvPr>
          <p:cNvGrpSpPr/>
          <p:nvPr/>
        </p:nvGrpSpPr>
        <p:grpSpPr>
          <a:xfrm flipH="1">
            <a:off x="8183593" y="1320460"/>
            <a:ext cx="2818542" cy="6155670"/>
            <a:chOff x="5062875" y="1828799"/>
            <a:chExt cx="2066250" cy="43349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B93CC4-9F21-4B4F-A3CE-6BFD2F4D2B74}"/>
                </a:ext>
              </a:extLst>
            </p:cNvPr>
            <p:cNvSpPr/>
            <p:nvPr/>
          </p:nvSpPr>
          <p:spPr>
            <a:xfrm>
              <a:off x="5537009" y="1840089"/>
              <a:ext cx="1117983" cy="43236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DC29D1-B8D9-4E4E-A13E-9A4B6C8ED4A4}"/>
                </a:ext>
              </a:extLst>
            </p:cNvPr>
            <p:cNvSpPr/>
            <p:nvPr/>
          </p:nvSpPr>
          <p:spPr>
            <a:xfrm>
              <a:off x="5062875" y="1840090"/>
              <a:ext cx="474134" cy="4323643"/>
            </a:xfrm>
            <a:custGeom>
              <a:avLst/>
              <a:gdLst>
                <a:gd name="connsiteX0" fmla="*/ 0 w 474134"/>
                <a:gd name="connsiteY0" fmla="*/ 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0 h 4323644"/>
                <a:gd name="connsiteX0" fmla="*/ 0 w 474134"/>
                <a:gd name="connsiteY0" fmla="*/ 40640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406400 h 432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34" h="4323644">
                  <a:moveTo>
                    <a:pt x="0" y="406400"/>
                  </a:moveTo>
                  <a:lnTo>
                    <a:pt x="474134" y="0"/>
                  </a:lnTo>
                  <a:lnTo>
                    <a:pt x="474134" y="4323644"/>
                  </a:lnTo>
                  <a:lnTo>
                    <a:pt x="0" y="4323644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E5A64EE-81AD-4C34-8082-907EB14F6A78}"/>
                </a:ext>
              </a:extLst>
            </p:cNvPr>
            <p:cNvSpPr/>
            <p:nvPr/>
          </p:nvSpPr>
          <p:spPr>
            <a:xfrm>
              <a:off x="6643702" y="1828799"/>
              <a:ext cx="485423" cy="4334934"/>
            </a:xfrm>
            <a:custGeom>
              <a:avLst/>
              <a:gdLst>
                <a:gd name="connsiteX0" fmla="*/ 0 w 474134"/>
                <a:gd name="connsiteY0" fmla="*/ 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0 h 4323644"/>
                <a:gd name="connsiteX0" fmla="*/ 0 w 474134"/>
                <a:gd name="connsiteY0" fmla="*/ 40640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406400 h 4323644"/>
                <a:gd name="connsiteX0" fmla="*/ 0 w 485423"/>
                <a:gd name="connsiteY0" fmla="*/ 0 h 4334933"/>
                <a:gd name="connsiteX1" fmla="*/ 485423 w 485423"/>
                <a:gd name="connsiteY1" fmla="*/ 11289 h 4334933"/>
                <a:gd name="connsiteX2" fmla="*/ 485423 w 485423"/>
                <a:gd name="connsiteY2" fmla="*/ 4334933 h 4334933"/>
                <a:gd name="connsiteX3" fmla="*/ 11289 w 485423"/>
                <a:gd name="connsiteY3" fmla="*/ 4334933 h 4334933"/>
                <a:gd name="connsiteX4" fmla="*/ 0 w 485423"/>
                <a:gd name="connsiteY4" fmla="*/ 0 h 4334933"/>
                <a:gd name="connsiteX0" fmla="*/ 0 w 485423"/>
                <a:gd name="connsiteY0" fmla="*/ 0 h 4334933"/>
                <a:gd name="connsiteX1" fmla="*/ 474134 w 485423"/>
                <a:gd name="connsiteY1" fmla="*/ 349955 h 4334933"/>
                <a:gd name="connsiteX2" fmla="*/ 485423 w 485423"/>
                <a:gd name="connsiteY2" fmla="*/ 4334933 h 4334933"/>
                <a:gd name="connsiteX3" fmla="*/ 11289 w 485423"/>
                <a:gd name="connsiteY3" fmla="*/ 4334933 h 4334933"/>
                <a:gd name="connsiteX4" fmla="*/ 0 w 485423"/>
                <a:gd name="connsiteY4" fmla="*/ 0 h 433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23" h="4334933">
                  <a:moveTo>
                    <a:pt x="0" y="0"/>
                  </a:moveTo>
                  <a:lnTo>
                    <a:pt x="474134" y="349955"/>
                  </a:lnTo>
                  <a:lnTo>
                    <a:pt x="485423" y="4334933"/>
                  </a:lnTo>
                  <a:lnTo>
                    <a:pt x="11289" y="4334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C537-783C-40BC-9BC6-A07DC26D9883}"/>
              </a:ext>
            </a:extLst>
          </p:cNvPr>
          <p:cNvGrpSpPr/>
          <p:nvPr/>
        </p:nvGrpSpPr>
        <p:grpSpPr>
          <a:xfrm flipH="1">
            <a:off x="7066831" y="2567601"/>
            <a:ext cx="4648660" cy="1321240"/>
            <a:chOff x="1452428" y="1935903"/>
            <a:chExt cx="3407893" cy="10806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94A04F-FB56-4BED-89CA-73E8EA7B2887}"/>
                </a:ext>
              </a:extLst>
            </p:cNvPr>
            <p:cNvSpPr/>
            <p:nvPr/>
          </p:nvSpPr>
          <p:spPr>
            <a:xfrm>
              <a:off x="1456075" y="1941689"/>
              <a:ext cx="474134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4F1B05-D88C-4702-A1B2-DCEAB6DAD23C}"/>
                </a:ext>
              </a:extLst>
            </p:cNvPr>
            <p:cNvSpPr/>
            <p:nvPr/>
          </p:nvSpPr>
          <p:spPr>
            <a:xfrm>
              <a:off x="1924563" y="1935903"/>
              <a:ext cx="598312" cy="587305"/>
            </a:xfrm>
            <a:custGeom>
              <a:avLst/>
              <a:gdLst>
                <a:gd name="connsiteX0" fmla="*/ 0 w 474134"/>
                <a:gd name="connsiteY0" fmla="*/ 0 h 451555"/>
                <a:gd name="connsiteX1" fmla="*/ 474134 w 474134"/>
                <a:gd name="connsiteY1" fmla="*/ 0 h 451555"/>
                <a:gd name="connsiteX2" fmla="*/ 474134 w 474134"/>
                <a:gd name="connsiteY2" fmla="*/ 451555 h 451555"/>
                <a:gd name="connsiteX3" fmla="*/ 0 w 474134"/>
                <a:gd name="connsiteY3" fmla="*/ 451555 h 451555"/>
                <a:gd name="connsiteX4" fmla="*/ 0 w 474134"/>
                <a:gd name="connsiteY4" fmla="*/ 0 h 451555"/>
                <a:gd name="connsiteX0" fmla="*/ 0 w 598312"/>
                <a:gd name="connsiteY0" fmla="*/ 0 h 575733"/>
                <a:gd name="connsiteX1" fmla="*/ 474134 w 598312"/>
                <a:gd name="connsiteY1" fmla="*/ 0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  <a:gd name="connsiteX0" fmla="*/ 0 w 598312"/>
                <a:gd name="connsiteY0" fmla="*/ 0 h 575733"/>
                <a:gd name="connsiteX1" fmla="*/ 575734 w 598312"/>
                <a:gd name="connsiteY1" fmla="*/ 135467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12" h="575733">
                  <a:moveTo>
                    <a:pt x="0" y="0"/>
                  </a:moveTo>
                  <a:lnTo>
                    <a:pt x="575734" y="135467"/>
                  </a:lnTo>
                  <a:lnTo>
                    <a:pt x="598312" y="575733"/>
                  </a:lnTo>
                  <a:lnTo>
                    <a:pt x="0" y="45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D8FFF0-06C5-41CB-B124-44B99792657D}"/>
                </a:ext>
              </a:extLst>
            </p:cNvPr>
            <p:cNvSpPr/>
            <p:nvPr/>
          </p:nvSpPr>
          <p:spPr>
            <a:xfrm>
              <a:off x="2495034" y="2078980"/>
              <a:ext cx="2364831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1"/>
              <a:r>
                <a:rPr lang="ar-SA" sz="1600" dirty="0">
                  <a:latin typeface="Arial (Body)"/>
                  <a:cs typeface="AdvertisingBold" pitchFamily="2" charset="-78"/>
                </a:rPr>
                <a:t>التخفيف من الورقيات</a:t>
              </a:r>
              <a:endParaRPr lang="en-US" sz="1600" dirty="0">
                <a:latin typeface="Arial (Body)"/>
                <a:cs typeface="AdvertisingBold" pitchFamily="2" charset="-78"/>
              </a:endParaRPr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0D271A1E-66D2-4924-B564-E7EBE980731D}"/>
                </a:ext>
              </a:extLst>
            </p:cNvPr>
            <p:cNvSpPr/>
            <p:nvPr/>
          </p:nvSpPr>
          <p:spPr>
            <a:xfrm rot="10800000">
              <a:off x="1452428" y="2393244"/>
              <a:ext cx="473135" cy="429592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35" h="429592">
                  <a:moveTo>
                    <a:pt x="999" y="429592"/>
                  </a:moveTo>
                  <a:lnTo>
                    <a:pt x="0" y="0"/>
                  </a:lnTo>
                  <a:lnTo>
                    <a:pt x="473135" y="429592"/>
                  </a:lnTo>
                  <a:lnTo>
                    <a:pt x="999" y="4295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6EAD7AE-EDAF-4EEA-99DC-A53D467B9EED}"/>
                </a:ext>
              </a:extLst>
            </p:cNvPr>
            <p:cNvSpPr/>
            <p:nvPr/>
          </p:nvSpPr>
          <p:spPr>
            <a:xfrm rot="10800000">
              <a:off x="3980787" y="2530535"/>
              <a:ext cx="879534" cy="486036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  <a:gd name="connsiteX0" fmla="*/ 0 w 867247"/>
                <a:gd name="connsiteY0" fmla="*/ 429592 h 429592"/>
                <a:gd name="connsiteX1" fmla="*/ 394112 w 867247"/>
                <a:gd name="connsiteY1" fmla="*/ 0 h 429592"/>
                <a:gd name="connsiteX2" fmla="*/ 867247 w 867247"/>
                <a:gd name="connsiteY2" fmla="*/ 429592 h 429592"/>
                <a:gd name="connsiteX3" fmla="*/ 0 w 867247"/>
                <a:gd name="connsiteY3" fmla="*/ 429592 h 429592"/>
                <a:gd name="connsiteX0" fmla="*/ 0 w 868245"/>
                <a:gd name="connsiteY0" fmla="*/ 486036 h 486036"/>
                <a:gd name="connsiteX1" fmla="*/ 868245 w 868245"/>
                <a:gd name="connsiteY1" fmla="*/ 0 h 486036"/>
                <a:gd name="connsiteX2" fmla="*/ 867247 w 868245"/>
                <a:gd name="connsiteY2" fmla="*/ 486036 h 486036"/>
                <a:gd name="connsiteX3" fmla="*/ 0 w 868245"/>
                <a:gd name="connsiteY3" fmla="*/ 486036 h 486036"/>
                <a:gd name="connsiteX0" fmla="*/ 0 w 878543"/>
                <a:gd name="connsiteY0" fmla="*/ 486036 h 486036"/>
                <a:gd name="connsiteX1" fmla="*/ 868245 w 878543"/>
                <a:gd name="connsiteY1" fmla="*/ 0 h 486036"/>
                <a:gd name="connsiteX2" fmla="*/ 878536 w 878543"/>
                <a:gd name="connsiteY2" fmla="*/ 486036 h 486036"/>
                <a:gd name="connsiteX3" fmla="*/ 0 w 878543"/>
                <a:gd name="connsiteY3" fmla="*/ 486036 h 486036"/>
                <a:gd name="connsiteX0" fmla="*/ 0 w 879534"/>
                <a:gd name="connsiteY0" fmla="*/ 486036 h 486036"/>
                <a:gd name="connsiteX1" fmla="*/ 879534 w 879534"/>
                <a:gd name="connsiteY1" fmla="*/ 0 h 486036"/>
                <a:gd name="connsiteX2" fmla="*/ 878536 w 879534"/>
                <a:gd name="connsiteY2" fmla="*/ 486036 h 486036"/>
                <a:gd name="connsiteX3" fmla="*/ 0 w 879534"/>
                <a:gd name="connsiteY3" fmla="*/ 486036 h 4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534" h="486036">
                  <a:moveTo>
                    <a:pt x="0" y="486036"/>
                  </a:moveTo>
                  <a:lnTo>
                    <a:pt x="879534" y="0"/>
                  </a:lnTo>
                  <a:cubicBezTo>
                    <a:pt x="879201" y="162012"/>
                    <a:pt x="878869" y="324024"/>
                    <a:pt x="878536" y="486036"/>
                  </a:cubicBezTo>
                  <a:lnTo>
                    <a:pt x="0" y="4860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57A775-C576-4D1A-B133-48DC0B6BB545}"/>
              </a:ext>
            </a:extLst>
          </p:cNvPr>
          <p:cNvGrpSpPr/>
          <p:nvPr/>
        </p:nvGrpSpPr>
        <p:grpSpPr>
          <a:xfrm flipH="1">
            <a:off x="7066831" y="3833391"/>
            <a:ext cx="4648660" cy="1321240"/>
            <a:chOff x="1452428" y="1935903"/>
            <a:chExt cx="3407893" cy="1080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CF6E43-E811-465D-B6A8-1588268C2D10}"/>
                </a:ext>
              </a:extLst>
            </p:cNvPr>
            <p:cNvSpPr/>
            <p:nvPr/>
          </p:nvSpPr>
          <p:spPr>
            <a:xfrm>
              <a:off x="1456075" y="1941689"/>
              <a:ext cx="474134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BF108A34-8DD3-49A7-A41E-FFBA0A44B14F}"/>
                </a:ext>
              </a:extLst>
            </p:cNvPr>
            <p:cNvSpPr/>
            <p:nvPr/>
          </p:nvSpPr>
          <p:spPr>
            <a:xfrm>
              <a:off x="1924564" y="1935903"/>
              <a:ext cx="598312" cy="587305"/>
            </a:xfrm>
            <a:custGeom>
              <a:avLst/>
              <a:gdLst>
                <a:gd name="connsiteX0" fmla="*/ 0 w 474134"/>
                <a:gd name="connsiteY0" fmla="*/ 0 h 451555"/>
                <a:gd name="connsiteX1" fmla="*/ 474134 w 474134"/>
                <a:gd name="connsiteY1" fmla="*/ 0 h 451555"/>
                <a:gd name="connsiteX2" fmla="*/ 474134 w 474134"/>
                <a:gd name="connsiteY2" fmla="*/ 451555 h 451555"/>
                <a:gd name="connsiteX3" fmla="*/ 0 w 474134"/>
                <a:gd name="connsiteY3" fmla="*/ 451555 h 451555"/>
                <a:gd name="connsiteX4" fmla="*/ 0 w 474134"/>
                <a:gd name="connsiteY4" fmla="*/ 0 h 451555"/>
                <a:gd name="connsiteX0" fmla="*/ 0 w 598312"/>
                <a:gd name="connsiteY0" fmla="*/ 0 h 575733"/>
                <a:gd name="connsiteX1" fmla="*/ 474134 w 598312"/>
                <a:gd name="connsiteY1" fmla="*/ 0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  <a:gd name="connsiteX0" fmla="*/ 0 w 598312"/>
                <a:gd name="connsiteY0" fmla="*/ 0 h 575733"/>
                <a:gd name="connsiteX1" fmla="*/ 575734 w 598312"/>
                <a:gd name="connsiteY1" fmla="*/ 135467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12" h="575733">
                  <a:moveTo>
                    <a:pt x="0" y="0"/>
                  </a:moveTo>
                  <a:lnTo>
                    <a:pt x="575734" y="135467"/>
                  </a:lnTo>
                  <a:lnTo>
                    <a:pt x="598312" y="575733"/>
                  </a:lnTo>
                  <a:lnTo>
                    <a:pt x="0" y="45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1594CC-5797-4832-A925-AF522E8B6892}"/>
                </a:ext>
              </a:extLst>
            </p:cNvPr>
            <p:cNvSpPr/>
            <p:nvPr/>
          </p:nvSpPr>
          <p:spPr>
            <a:xfrm>
              <a:off x="2495035" y="2078980"/>
              <a:ext cx="2364831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Low" rtl="1"/>
              <a:r>
                <a:rPr lang="ar-SA" sz="1600" dirty="0">
                  <a:cs typeface="AdvertisingBold" pitchFamily="2" charset="-78"/>
                </a:rPr>
                <a:t>التخفيف من الإزدحام في المعهد</a:t>
              </a:r>
              <a:endParaRPr lang="en-US" sz="1600" dirty="0">
                <a:cs typeface="AdvertisingBold" pitchFamily="2" charset="-78"/>
              </a:endParaRPr>
            </a:p>
          </p:txBody>
        </p:sp>
        <p:sp>
          <p:nvSpPr>
            <p:cNvPr id="17" name="Isosceles Triangle 11">
              <a:extLst>
                <a:ext uri="{FF2B5EF4-FFF2-40B4-BE49-F238E27FC236}">
                  <a16:creationId xmlns:a16="http://schemas.microsoft.com/office/drawing/2014/main" id="{3925C50F-0F76-40C4-AD63-661D6788C555}"/>
                </a:ext>
              </a:extLst>
            </p:cNvPr>
            <p:cNvSpPr/>
            <p:nvPr/>
          </p:nvSpPr>
          <p:spPr>
            <a:xfrm rot="10800000">
              <a:off x="1452428" y="2393244"/>
              <a:ext cx="473135" cy="429592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35" h="429592">
                  <a:moveTo>
                    <a:pt x="999" y="429592"/>
                  </a:moveTo>
                  <a:lnTo>
                    <a:pt x="0" y="0"/>
                  </a:lnTo>
                  <a:lnTo>
                    <a:pt x="473135" y="429592"/>
                  </a:lnTo>
                  <a:lnTo>
                    <a:pt x="999" y="4295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1">
              <a:extLst>
                <a:ext uri="{FF2B5EF4-FFF2-40B4-BE49-F238E27FC236}">
                  <a16:creationId xmlns:a16="http://schemas.microsoft.com/office/drawing/2014/main" id="{F6E1F715-7059-4B42-846D-E79283C1F4D8}"/>
                </a:ext>
              </a:extLst>
            </p:cNvPr>
            <p:cNvSpPr/>
            <p:nvPr/>
          </p:nvSpPr>
          <p:spPr>
            <a:xfrm rot="10800000">
              <a:off x="3980787" y="2530535"/>
              <a:ext cx="879534" cy="486036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  <a:gd name="connsiteX0" fmla="*/ 0 w 867247"/>
                <a:gd name="connsiteY0" fmla="*/ 429592 h 429592"/>
                <a:gd name="connsiteX1" fmla="*/ 394112 w 867247"/>
                <a:gd name="connsiteY1" fmla="*/ 0 h 429592"/>
                <a:gd name="connsiteX2" fmla="*/ 867247 w 867247"/>
                <a:gd name="connsiteY2" fmla="*/ 429592 h 429592"/>
                <a:gd name="connsiteX3" fmla="*/ 0 w 867247"/>
                <a:gd name="connsiteY3" fmla="*/ 429592 h 429592"/>
                <a:gd name="connsiteX0" fmla="*/ 0 w 868245"/>
                <a:gd name="connsiteY0" fmla="*/ 486036 h 486036"/>
                <a:gd name="connsiteX1" fmla="*/ 868245 w 868245"/>
                <a:gd name="connsiteY1" fmla="*/ 0 h 486036"/>
                <a:gd name="connsiteX2" fmla="*/ 867247 w 868245"/>
                <a:gd name="connsiteY2" fmla="*/ 486036 h 486036"/>
                <a:gd name="connsiteX3" fmla="*/ 0 w 868245"/>
                <a:gd name="connsiteY3" fmla="*/ 486036 h 486036"/>
                <a:gd name="connsiteX0" fmla="*/ 0 w 878543"/>
                <a:gd name="connsiteY0" fmla="*/ 486036 h 486036"/>
                <a:gd name="connsiteX1" fmla="*/ 868245 w 878543"/>
                <a:gd name="connsiteY1" fmla="*/ 0 h 486036"/>
                <a:gd name="connsiteX2" fmla="*/ 878536 w 878543"/>
                <a:gd name="connsiteY2" fmla="*/ 486036 h 486036"/>
                <a:gd name="connsiteX3" fmla="*/ 0 w 878543"/>
                <a:gd name="connsiteY3" fmla="*/ 486036 h 486036"/>
                <a:gd name="connsiteX0" fmla="*/ 0 w 879534"/>
                <a:gd name="connsiteY0" fmla="*/ 486036 h 486036"/>
                <a:gd name="connsiteX1" fmla="*/ 879534 w 879534"/>
                <a:gd name="connsiteY1" fmla="*/ 0 h 486036"/>
                <a:gd name="connsiteX2" fmla="*/ 878536 w 879534"/>
                <a:gd name="connsiteY2" fmla="*/ 486036 h 486036"/>
                <a:gd name="connsiteX3" fmla="*/ 0 w 879534"/>
                <a:gd name="connsiteY3" fmla="*/ 486036 h 4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534" h="486036">
                  <a:moveTo>
                    <a:pt x="0" y="486036"/>
                  </a:moveTo>
                  <a:lnTo>
                    <a:pt x="879534" y="0"/>
                  </a:lnTo>
                  <a:cubicBezTo>
                    <a:pt x="879201" y="162012"/>
                    <a:pt x="878869" y="324024"/>
                    <a:pt x="878536" y="486036"/>
                  </a:cubicBezTo>
                  <a:lnTo>
                    <a:pt x="0" y="4860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5D3476-6E1F-46EF-982D-B84FF4B75488}"/>
              </a:ext>
            </a:extLst>
          </p:cNvPr>
          <p:cNvGrpSpPr/>
          <p:nvPr/>
        </p:nvGrpSpPr>
        <p:grpSpPr>
          <a:xfrm flipH="1">
            <a:off x="7066831" y="5099181"/>
            <a:ext cx="4648660" cy="1321242"/>
            <a:chOff x="1452428" y="1935902"/>
            <a:chExt cx="3407894" cy="10806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906E4D-643E-45E7-BFEB-43019240F33E}"/>
                </a:ext>
              </a:extLst>
            </p:cNvPr>
            <p:cNvSpPr/>
            <p:nvPr/>
          </p:nvSpPr>
          <p:spPr>
            <a:xfrm>
              <a:off x="1456074" y="1941688"/>
              <a:ext cx="474134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229BFBCB-8359-4252-8042-87DF211DE7E0}"/>
                </a:ext>
              </a:extLst>
            </p:cNvPr>
            <p:cNvSpPr/>
            <p:nvPr/>
          </p:nvSpPr>
          <p:spPr>
            <a:xfrm>
              <a:off x="1924564" y="1935902"/>
              <a:ext cx="598312" cy="587305"/>
            </a:xfrm>
            <a:custGeom>
              <a:avLst/>
              <a:gdLst>
                <a:gd name="connsiteX0" fmla="*/ 0 w 474134"/>
                <a:gd name="connsiteY0" fmla="*/ 0 h 451555"/>
                <a:gd name="connsiteX1" fmla="*/ 474134 w 474134"/>
                <a:gd name="connsiteY1" fmla="*/ 0 h 451555"/>
                <a:gd name="connsiteX2" fmla="*/ 474134 w 474134"/>
                <a:gd name="connsiteY2" fmla="*/ 451555 h 451555"/>
                <a:gd name="connsiteX3" fmla="*/ 0 w 474134"/>
                <a:gd name="connsiteY3" fmla="*/ 451555 h 451555"/>
                <a:gd name="connsiteX4" fmla="*/ 0 w 474134"/>
                <a:gd name="connsiteY4" fmla="*/ 0 h 451555"/>
                <a:gd name="connsiteX0" fmla="*/ 0 w 598312"/>
                <a:gd name="connsiteY0" fmla="*/ 0 h 575733"/>
                <a:gd name="connsiteX1" fmla="*/ 474134 w 598312"/>
                <a:gd name="connsiteY1" fmla="*/ 0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  <a:gd name="connsiteX0" fmla="*/ 0 w 598312"/>
                <a:gd name="connsiteY0" fmla="*/ 0 h 575733"/>
                <a:gd name="connsiteX1" fmla="*/ 575734 w 598312"/>
                <a:gd name="connsiteY1" fmla="*/ 135467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12" h="575733">
                  <a:moveTo>
                    <a:pt x="0" y="0"/>
                  </a:moveTo>
                  <a:lnTo>
                    <a:pt x="575734" y="135467"/>
                  </a:lnTo>
                  <a:lnTo>
                    <a:pt x="598312" y="575733"/>
                  </a:lnTo>
                  <a:lnTo>
                    <a:pt x="0" y="45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2E9932-C4FB-4257-B9E0-A51CE53361E6}"/>
                </a:ext>
              </a:extLst>
            </p:cNvPr>
            <p:cNvSpPr/>
            <p:nvPr/>
          </p:nvSpPr>
          <p:spPr>
            <a:xfrm>
              <a:off x="2495035" y="2078979"/>
              <a:ext cx="2364831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ar-SA" sz="1600" dirty="0">
                  <a:cs typeface="AdvertisingBold" pitchFamily="2" charset="-78"/>
                </a:rPr>
                <a:t>راحة الطالب وموظف التسجيل</a:t>
              </a:r>
              <a:endParaRPr lang="en-US" sz="1600" dirty="0">
                <a:cs typeface="AdvertisingBold" pitchFamily="2" charset="-78"/>
              </a:endParaRPr>
            </a:p>
          </p:txBody>
        </p:sp>
        <p:sp>
          <p:nvSpPr>
            <p:cNvPr id="23" name="Isosceles Triangle 11">
              <a:extLst>
                <a:ext uri="{FF2B5EF4-FFF2-40B4-BE49-F238E27FC236}">
                  <a16:creationId xmlns:a16="http://schemas.microsoft.com/office/drawing/2014/main" id="{DD25AA36-5CA7-42B4-B32A-0F96C7C3DE81}"/>
                </a:ext>
              </a:extLst>
            </p:cNvPr>
            <p:cNvSpPr/>
            <p:nvPr/>
          </p:nvSpPr>
          <p:spPr>
            <a:xfrm rot="10800000">
              <a:off x="1452428" y="2393244"/>
              <a:ext cx="473135" cy="429592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35" h="429592">
                  <a:moveTo>
                    <a:pt x="999" y="429592"/>
                  </a:moveTo>
                  <a:lnTo>
                    <a:pt x="0" y="0"/>
                  </a:lnTo>
                  <a:lnTo>
                    <a:pt x="473135" y="429592"/>
                  </a:lnTo>
                  <a:lnTo>
                    <a:pt x="999" y="4295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1">
              <a:extLst>
                <a:ext uri="{FF2B5EF4-FFF2-40B4-BE49-F238E27FC236}">
                  <a16:creationId xmlns:a16="http://schemas.microsoft.com/office/drawing/2014/main" id="{2AC5BBC9-4EBF-4F0E-B827-580C485FBE47}"/>
                </a:ext>
              </a:extLst>
            </p:cNvPr>
            <p:cNvSpPr/>
            <p:nvPr/>
          </p:nvSpPr>
          <p:spPr>
            <a:xfrm rot="10800000">
              <a:off x="3980788" y="2530535"/>
              <a:ext cx="879534" cy="486036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  <a:gd name="connsiteX0" fmla="*/ 0 w 867247"/>
                <a:gd name="connsiteY0" fmla="*/ 429592 h 429592"/>
                <a:gd name="connsiteX1" fmla="*/ 394112 w 867247"/>
                <a:gd name="connsiteY1" fmla="*/ 0 h 429592"/>
                <a:gd name="connsiteX2" fmla="*/ 867247 w 867247"/>
                <a:gd name="connsiteY2" fmla="*/ 429592 h 429592"/>
                <a:gd name="connsiteX3" fmla="*/ 0 w 867247"/>
                <a:gd name="connsiteY3" fmla="*/ 429592 h 429592"/>
                <a:gd name="connsiteX0" fmla="*/ 0 w 868245"/>
                <a:gd name="connsiteY0" fmla="*/ 486036 h 486036"/>
                <a:gd name="connsiteX1" fmla="*/ 868245 w 868245"/>
                <a:gd name="connsiteY1" fmla="*/ 0 h 486036"/>
                <a:gd name="connsiteX2" fmla="*/ 867247 w 868245"/>
                <a:gd name="connsiteY2" fmla="*/ 486036 h 486036"/>
                <a:gd name="connsiteX3" fmla="*/ 0 w 868245"/>
                <a:gd name="connsiteY3" fmla="*/ 486036 h 486036"/>
                <a:gd name="connsiteX0" fmla="*/ 0 w 878543"/>
                <a:gd name="connsiteY0" fmla="*/ 486036 h 486036"/>
                <a:gd name="connsiteX1" fmla="*/ 868245 w 878543"/>
                <a:gd name="connsiteY1" fmla="*/ 0 h 486036"/>
                <a:gd name="connsiteX2" fmla="*/ 878536 w 878543"/>
                <a:gd name="connsiteY2" fmla="*/ 486036 h 486036"/>
                <a:gd name="connsiteX3" fmla="*/ 0 w 878543"/>
                <a:gd name="connsiteY3" fmla="*/ 486036 h 486036"/>
                <a:gd name="connsiteX0" fmla="*/ 0 w 879534"/>
                <a:gd name="connsiteY0" fmla="*/ 486036 h 486036"/>
                <a:gd name="connsiteX1" fmla="*/ 879534 w 879534"/>
                <a:gd name="connsiteY1" fmla="*/ 0 h 486036"/>
                <a:gd name="connsiteX2" fmla="*/ 878536 w 879534"/>
                <a:gd name="connsiteY2" fmla="*/ 486036 h 486036"/>
                <a:gd name="connsiteX3" fmla="*/ 0 w 879534"/>
                <a:gd name="connsiteY3" fmla="*/ 486036 h 4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534" h="486036">
                  <a:moveTo>
                    <a:pt x="0" y="486036"/>
                  </a:moveTo>
                  <a:lnTo>
                    <a:pt x="879534" y="0"/>
                  </a:lnTo>
                  <a:cubicBezTo>
                    <a:pt x="879201" y="162012"/>
                    <a:pt x="878869" y="324024"/>
                    <a:pt x="878536" y="486036"/>
                  </a:cubicBezTo>
                  <a:lnTo>
                    <a:pt x="0" y="4860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54874AA-1342-4E61-8552-AAB2F7496716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B172B4-48D9-4D4E-AE7B-8091E95E22B5}"/>
              </a:ext>
            </a:extLst>
          </p:cNvPr>
          <p:cNvSpPr txBox="1"/>
          <p:nvPr/>
        </p:nvSpPr>
        <p:spPr>
          <a:xfrm>
            <a:off x="2845482" y="581715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أهداف البرنامج</a:t>
            </a:r>
            <a:endParaRPr lang="en-US" sz="4800" dirty="0">
              <a:cs typeface="B Titr" panose="00000700000000000000" pitchFamily="2" charset="-7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64F7BC-9436-4393-939E-A09AB7A5A2CC}"/>
              </a:ext>
            </a:extLst>
          </p:cNvPr>
          <p:cNvGrpSpPr/>
          <p:nvPr/>
        </p:nvGrpSpPr>
        <p:grpSpPr>
          <a:xfrm flipH="1">
            <a:off x="1593273" y="1326212"/>
            <a:ext cx="2818542" cy="6155670"/>
            <a:chOff x="5062875" y="1828799"/>
            <a:chExt cx="2066250" cy="43349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810061-E1AF-4E6E-9B22-270FC42D1F9A}"/>
                </a:ext>
              </a:extLst>
            </p:cNvPr>
            <p:cNvSpPr/>
            <p:nvPr/>
          </p:nvSpPr>
          <p:spPr>
            <a:xfrm>
              <a:off x="5537009" y="1840089"/>
              <a:ext cx="1117983" cy="43236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FD529E00-121B-44E7-9F1E-3F3F86342A3C}"/>
                </a:ext>
              </a:extLst>
            </p:cNvPr>
            <p:cNvSpPr/>
            <p:nvPr/>
          </p:nvSpPr>
          <p:spPr>
            <a:xfrm>
              <a:off x="5062875" y="1840090"/>
              <a:ext cx="474134" cy="4323643"/>
            </a:xfrm>
            <a:custGeom>
              <a:avLst/>
              <a:gdLst>
                <a:gd name="connsiteX0" fmla="*/ 0 w 474134"/>
                <a:gd name="connsiteY0" fmla="*/ 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0 h 4323644"/>
                <a:gd name="connsiteX0" fmla="*/ 0 w 474134"/>
                <a:gd name="connsiteY0" fmla="*/ 40640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406400 h 432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34" h="4323644">
                  <a:moveTo>
                    <a:pt x="0" y="406400"/>
                  </a:moveTo>
                  <a:lnTo>
                    <a:pt x="474134" y="0"/>
                  </a:lnTo>
                  <a:lnTo>
                    <a:pt x="474134" y="4323644"/>
                  </a:lnTo>
                  <a:lnTo>
                    <a:pt x="0" y="4323644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B4A81912-9A0F-4CCC-924D-3AAA7EBB02B9}"/>
                </a:ext>
              </a:extLst>
            </p:cNvPr>
            <p:cNvSpPr/>
            <p:nvPr/>
          </p:nvSpPr>
          <p:spPr>
            <a:xfrm>
              <a:off x="6643702" y="1828799"/>
              <a:ext cx="485423" cy="4334934"/>
            </a:xfrm>
            <a:custGeom>
              <a:avLst/>
              <a:gdLst>
                <a:gd name="connsiteX0" fmla="*/ 0 w 474134"/>
                <a:gd name="connsiteY0" fmla="*/ 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0 h 4323644"/>
                <a:gd name="connsiteX0" fmla="*/ 0 w 474134"/>
                <a:gd name="connsiteY0" fmla="*/ 406400 h 4323644"/>
                <a:gd name="connsiteX1" fmla="*/ 474134 w 474134"/>
                <a:gd name="connsiteY1" fmla="*/ 0 h 4323644"/>
                <a:gd name="connsiteX2" fmla="*/ 474134 w 474134"/>
                <a:gd name="connsiteY2" fmla="*/ 4323644 h 4323644"/>
                <a:gd name="connsiteX3" fmla="*/ 0 w 474134"/>
                <a:gd name="connsiteY3" fmla="*/ 4323644 h 4323644"/>
                <a:gd name="connsiteX4" fmla="*/ 0 w 474134"/>
                <a:gd name="connsiteY4" fmla="*/ 406400 h 4323644"/>
                <a:gd name="connsiteX0" fmla="*/ 0 w 485423"/>
                <a:gd name="connsiteY0" fmla="*/ 0 h 4334933"/>
                <a:gd name="connsiteX1" fmla="*/ 485423 w 485423"/>
                <a:gd name="connsiteY1" fmla="*/ 11289 h 4334933"/>
                <a:gd name="connsiteX2" fmla="*/ 485423 w 485423"/>
                <a:gd name="connsiteY2" fmla="*/ 4334933 h 4334933"/>
                <a:gd name="connsiteX3" fmla="*/ 11289 w 485423"/>
                <a:gd name="connsiteY3" fmla="*/ 4334933 h 4334933"/>
                <a:gd name="connsiteX4" fmla="*/ 0 w 485423"/>
                <a:gd name="connsiteY4" fmla="*/ 0 h 4334933"/>
                <a:gd name="connsiteX0" fmla="*/ 0 w 485423"/>
                <a:gd name="connsiteY0" fmla="*/ 0 h 4334933"/>
                <a:gd name="connsiteX1" fmla="*/ 474134 w 485423"/>
                <a:gd name="connsiteY1" fmla="*/ 349955 h 4334933"/>
                <a:gd name="connsiteX2" fmla="*/ 485423 w 485423"/>
                <a:gd name="connsiteY2" fmla="*/ 4334933 h 4334933"/>
                <a:gd name="connsiteX3" fmla="*/ 11289 w 485423"/>
                <a:gd name="connsiteY3" fmla="*/ 4334933 h 4334933"/>
                <a:gd name="connsiteX4" fmla="*/ 0 w 485423"/>
                <a:gd name="connsiteY4" fmla="*/ 0 h 433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23" h="4334933">
                  <a:moveTo>
                    <a:pt x="0" y="0"/>
                  </a:moveTo>
                  <a:lnTo>
                    <a:pt x="474134" y="349955"/>
                  </a:lnTo>
                  <a:lnTo>
                    <a:pt x="485423" y="4334933"/>
                  </a:lnTo>
                  <a:lnTo>
                    <a:pt x="11289" y="4334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8A21CE-C93E-421E-89B1-573000EC2CE2}"/>
              </a:ext>
            </a:extLst>
          </p:cNvPr>
          <p:cNvGrpSpPr/>
          <p:nvPr/>
        </p:nvGrpSpPr>
        <p:grpSpPr>
          <a:xfrm flipH="1">
            <a:off x="464429" y="2573353"/>
            <a:ext cx="4660742" cy="1321240"/>
            <a:chOff x="1452428" y="1935903"/>
            <a:chExt cx="3416750" cy="10806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B6A0E5-256E-4279-BFA5-AFE6106EB588}"/>
                </a:ext>
              </a:extLst>
            </p:cNvPr>
            <p:cNvSpPr/>
            <p:nvPr/>
          </p:nvSpPr>
          <p:spPr>
            <a:xfrm>
              <a:off x="1456075" y="1941689"/>
              <a:ext cx="474134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dirty="0"/>
                <a:t>4</a:t>
              </a:r>
              <a:endParaRPr lang="en-US" dirty="0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4446A867-213E-46FF-93C2-6B1D785265C5}"/>
                </a:ext>
              </a:extLst>
            </p:cNvPr>
            <p:cNvSpPr/>
            <p:nvPr/>
          </p:nvSpPr>
          <p:spPr>
            <a:xfrm>
              <a:off x="1924563" y="1935903"/>
              <a:ext cx="598312" cy="587305"/>
            </a:xfrm>
            <a:custGeom>
              <a:avLst/>
              <a:gdLst>
                <a:gd name="connsiteX0" fmla="*/ 0 w 474134"/>
                <a:gd name="connsiteY0" fmla="*/ 0 h 451555"/>
                <a:gd name="connsiteX1" fmla="*/ 474134 w 474134"/>
                <a:gd name="connsiteY1" fmla="*/ 0 h 451555"/>
                <a:gd name="connsiteX2" fmla="*/ 474134 w 474134"/>
                <a:gd name="connsiteY2" fmla="*/ 451555 h 451555"/>
                <a:gd name="connsiteX3" fmla="*/ 0 w 474134"/>
                <a:gd name="connsiteY3" fmla="*/ 451555 h 451555"/>
                <a:gd name="connsiteX4" fmla="*/ 0 w 474134"/>
                <a:gd name="connsiteY4" fmla="*/ 0 h 451555"/>
                <a:gd name="connsiteX0" fmla="*/ 0 w 598312"/>
                <a:gd name="connsiteY0" fmla="*/ 0 h 575733"/>
                <a:gd name="connsiteX1" fmla="*/ 474134 w 598312"/>
                <a:gd name="connsiteY1" fmla="*/ 0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  <a:gd name="connsiteX0" fmla="*/ 0 w 598312"/>
                <a:gd name="connsiteY0" fmla="*/ 0 h 575733"/>
                <a:gd name="connsiteX1" fmla="*/ 575734 w 598312"/>
                <a:gd name="connsiteY1" fmla="*/ 135467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12" h="575733">
                  <a:moveTo>
                    <a:pt x="0" y="0"/>
                  </a:moveTo>
                  <a:lnTo>
                    <a:pt x="575734" y="135467"/>
                  </a:lnTo>
                  <a:lnTo>
                    <a:pt x="598312" y="575733"/>
                  </a:lnTo>
                  <a:lnTo>
                    <a:pt x="0" y="45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C5ACCEA-6F70-452A-B7B4-E4D64A280E8B}"/>
                </a:ext>
              </a:extLst>
            </p:cNvPr>
            <p:cNvSpPr/>
            <p:nvPr/>
          </p:nvSpPr>
          <p:spPr>
            <a:xfrm>
              <a:off x="2504347" y="2078980"/>
              <a:ext cx="2364831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1"/>
              <a:r>
                <a:rPr lang="ar-SA" sz="1600" dirty="0">
                  <a:latin typeface="Arial (Body)"/>
                  <a:cs typeface="AdvertisingBold" pitchFamily="2" charset="-78"/>
                </a:rPr>
                <a:t>تنظيم وقت التسجيل</a:t>
              </a:r>
              <a:endParaRPr lang="en-US" sz="1600" dirty="0">
                <a:latin typeface="Arial (Body)"/>
                <a:cs typeface="AdvertisingBold" pitchFamily="2" charset="-78"/>
              </a:endParaRPr>
            </a:p>
          </p:txBody>
        </p:sp>
        <p:sp>
          <p:nvSpPr>
            <p:cNvPr id="57" name="Isosceles Triangle 11">
              <a:extLst>
                <a:ext uri="{FF2B5EF4-FFF2-40B4-BE49-F238E27FC236}">
                  <a16:creationId xmlns:a16="http://schemas.microsoft.com/office/drawing/2014/main" id="{B6954058-E7E7-4C5D-9ED0-F162F9F05EE3}"/>
                </a:ext>
              </a:extLst>
            </p:cNvPr>
            <p:cNvSpPr/>
            <p:nvPr/>
          </p:nvSpPr>
          <p:spPr>
            <a:xfrm rot="10800000">
              <a:off x="1452428" y="2393244"/>
              <a:ext cx="473135" cy="429592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35" h="429592">
                  <a:moveTo>
                    <a:pt x="999" y="429592"/>
                  </a:moveTo>
                  <a:lnTo>
                    <a:pt x="0" y="0"/>
                  </a:lnTo>
                  <a:lnTo>
                    <a:pt x="473135" y="429592"/>
                  </a:lnTo>
                  <a:lnTo>
                    <a:pt x="999" y="4295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11">
              <a:extLst>
                <a:ext uri="{FF2B5EF4-FFF2-40B4-BE49-F238E27FC236}">
                  <a16:creationId xmlns:a16="http://schemas.microsoft.com/office/drawing/2014/main" id="{9763945C-4F07-4F32-BDC6-54010239335A}"/>
                </a:ext>
              </a:extLst>
            </p:cNvPr>
            <p:cNvSpPr/>
            <p:nvPr/>
          </p:nvSpPr>
          <p:spPr>
            <a:xfrm rot="10800000">
              <a:off x="3980787" y="2530535"/>
              <a:ext cx="879534" cy="486036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  <a:gd name="connsiteX0" fmla="*/ 0 w 867247"/>
                <a:gd name="connsiteY0" fmla="*/ 429592 h 429592"/>
                <a:gd name="connsiteX1" fmla="*/ 394112 w 867247"/>
                <a:gd name="connsiteY1" fmla="*/ 0 h 429592"/>
                <a:gd name="connsiteX2" fmla="*/ 867247 w 867247"/>
                <a:gd name="connsiteY2" fmla="*/ 429592 h 429592"/>
                <a:gd name="connsiteX3" fmla="*/ 0 w 867247"/>
                <a:gd name="connsiteY3" fmla="*/ 429592 h 429592"/>
                <a:gd name="connsiteX0" fmla="*/ 0 w 868245"/>
                <a:gd name="connsiteY0" fmla="*/ 486036 h 486036"/>
                <a:gd name="connsiteX1" fmla="*/ 868245 w 868245"/>
                <a:gd name="connsiteY1" fmla="*/ 0 h 486036"/>
                <a:gd name="connsiteX2" fmla="*/ 867247 w 868245"/>
                <a:gd name="connsiteY2" fmla="*/ 486036 h 486036"/>
                <a:gd name="connsiteX3" fmla="*/ 0 w 868245"/>
                <a:gd name="connsiteY3" fmla="*/ 486036 h 486036"/>
                <a:gd name="connsiteX0" fmla="*/ 0 w 878543"/>
                <a:gd name="connsiteY0" fmla="*/ 486036 h 486036"/>
                <a:gd name="connsiteX1" fmla="*/ 868245 w 878543"/>
                <a:gd name="connsiteY1" fmla="*/ 0 h 486036"/>
                <a:gd name="connsiteX2" fmla="*/ 878536 w 878543"/>
                <a:gd name="connsiteY2" fmla="*/ 486036 h 486036"/>
                <a:gd name="connsiteX3" fmla="*/ 0 w 878543"/>
                <a:gd name="connsiteY3" fmla="*/ 486036 h 486036"/>
                <a:gd name="connsiteX0" fmla="*/ 0 w 879534"/>
                <a:gd name="connsiteY0" fmla="*/ 486036 h 486036"/>
                <a:gd name="connsiteX1" fmla="*/ 879534 w 879534"/>
                <a:gd name="connsiteY1" fmla="*/ 0 h 486036"/>
                <a:gd name="connsiteX2" fmla="*/ 878536 w 879534"/>
                <a:gd name="connsiteY2" fmla="*/ 486036 h 486036"/>
                <a:gd name="connsiteX3" fmla="*/ 0 w 879534"/>
                <a:gd name="connsiteY3" fmla="*/ 486036 h 4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534" h="486036">
                  <a:moveTo>
                    <a:pt x="0" y="486036"/>
                  </a:moveTo>
                  <a:lnTo>
                    <a:pt x="879534" y="0"/>
                  </a:lnTo>
                  <a:cubicBezTo>
                    <a:pt x="879201" y="162012"/>
                    <a:pt x="878869" y="324024"/>
                    <a:pt x="878536" y="486036"/>
                  </a:cubicBezTo>
                  <a:lnTo>
                    <a:pt x="0" y="4860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0E6638C-1F13-47B8-98D3-892B20325894}"/>
              </a:ext>
            </a:extLst>
          </p:cNvPr>
          <p:cNvGrpSpPr/>
          <p:nvPr/>
        </p:nvGrpSpPr>
        <p:grpSpPr>
          <a:xfrm flipH="1">
            <a:off x="476511" y="3839143"/>
            <a:ext cx="4648660" cy="1321240"/>
            <a:chOff x="1452428" y="1935903"/>
            <a:chExt cx="3407893" cy="108066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E3CC35-F777-4FD6-96C0-E22478B2EF76}"/>
                </a:ext>
              </a:extLst>
            </p:cNvPr>
            <p:cNvSpPr/>
            <p:nvPr/>
          </p:nvSpPr>
          <p:spPr>
            <a:xfrm>
              <a:off x="1456075" y="1941689"/>
              <a:ext cx="474134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dirty="0"/>
                <a:t>5</a:t>
              </a:r>
              <a:endParaRPr lang="en-US" dirty="0"/>
            </a:p>
          </p:txBody>
        </p:sp>
        <p:sp>
          <p:nvSpPr>
            <p:cNvPr id="61" name="Rectangle 8">
              <a:extLst>
                <a:ext uri="{FF2B5EF4-FFF2-40B4-BE49-F238E27FC236}">
                  <a16:creationId xmlns:a16="http://schemas.microsoft.com/office/drawing/2014/main" id="{EEDA015F-8A50-423E-B3D8-A2EA72D1B731}"/>
                </a:ext>
              </a:extLst>
            </p:cNvPr>
            <p:cNvSpPr/>
            <p:nvPr/>
          </p:nvSpPr>
          <p:spPr>
            <a:xfrm>
              <a:off x="1924564" y="1935903"/>
              <a:ext cx="598312" cy="587305"/>
            </a:xfrm>
            <a:custGeom>
              <a:avLst/>
              <a:gdLst>
                <a:gd name="connsiteX0" fmla="*/ 0 w 474134"/>
                <a:gd name="connsiteY0" fmla="*/ 0 h 451555"/>
                <a:gd name="connsiteX1" fmla="*/ 474134 w 474134"/>
                <a:gd name="connsiteY1" fmla="*/ 0 h 451555"/>
                <a:gd name="connsiteX2" fmla="*/ 474134 w 474134"/>
                <a:gd name="connsiteY2" fmla="*/ 451555 h 451555"/>
                <a:gd name="connsiteX3" fmla="*/ 0 w 474134"/>
                <a:gd name="connsiteY3" fmla="*/ 451555 h 451555"/>
                <a:gd name="connsiteX4" fmla="*/ 0 w 474134"/>
                <a:gd name="connsiteY4" fmla="*/ 0 h 451555"/>
                <a:gd name="connsiteX0" fmla="*/ 0 w 598312"/>
                <a:gd name="connsiteY0" fmla="*/ 0 h 575733"/>
                <a:gd name="connsiteX1" fmla="*/ 474134 w 598312"/>
                <a:gd name="connsiteY1" fmla="*/ 0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  <a:gd name="connsiteX0" fmla="*/ 0 w 598312"/>
                <a:gd name="connsiteY0" fmla="*/ 0 h 575733"/>
                <a:gd name="connsiteX1" fmla="*/ 575734 w 598312"/>
                <a:gd name="connsiteY1" fmla="*/ 135467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12" h="575733">
                  <a:moveTo>
                    <a:pt x="0" y="0"/>
                  </a:moveTo>
                  <a:lnTo>
                    <a:pt x="575734" y="135467"/>
                  </a:lnTo>
                  <a:lnTo>
                    <a:pt x="598312" y="575733"/>
                  </a:lnTo>
                  <a:lnTo>
                    <a:pt x="0" y="45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2628-40A9-4ED3-9D17-2D092F88A849}"/>
                </a:ext>
              </a:extLst>
            </p:cNvPr>
            <p:cNvSpPr/>
            <p:nvPr/>
          </p:nvSpPr>
          <p:spPr>
            <a:xfrm>
              <a:off x="2495035" y="2078980"/>
              <a:ext cx="2364830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rtl="1"/>
              <a:r>
                <a:rPr lang="ar-SA" sz="1600" dirty="0">
                  <a:cs typeface="AdvertisingBold" pitchFamily="2" charset="-78"/>
                </a:rPr>
                <a:t>معرفة جميع الدورات في المعهد</a:t>
              </a:r>
              <a:endParaRPr lang="en-US" sz="1600" dirty="0">
                <a:cs typeface="AdvertisingBold" pitchFamily="2" charset="-78"/>
              </a:endParaRPr>
            </a:p>
          </p:txBody>
        </p:sp>
        <p:sp>
          <p:nvSpPr>
            <p:cNvPr id="63" name="Isosceles Triangle 11">
              <a:extLst>
                <a:ext uri="{FF2B5EF4-FFF2-40B4-BE49-F238E27FC236}">
                  <a16:creationId xmlns:a16="http://schemas.microsoft.com/office/drawing/2014/main" id="{067E03FE-3B9D-4CB3-B241-4E96BD4FE1A8}"/>
                </a:ext>
              </a:extLst>
            </p:cNvPr>
            <p:cNvSpPr/>
            <p:nvPr/>
          </p:nvSpPr>
          <p:spPr>
            <a:xfrm rot="10800000">
              <a:off x="1452428" y="2393244"/>
              <a:ext cx="473135" cy="429592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35" h="429592">
                  <a:moveTo>
                    <a:pt x="999" y="429592"/>
                  </a:moveTo>
                  <a:lnTo>
                    <a:pt x="0" y="0"/>
                  </a:lnTo>
                  <a:lnTo>
                    <a:pt x="473135" y="429592"/>
                  </a:lnTo>
                  <a:lnTo>
                    <a:pt x="999" y="4295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11">
              <a:extLst>
                <a:ext uri="{FF2B5EF4-FFF2-40B4-BE49-F238E27FC236}">
                  <a16:creationId xmlns:a16="http://schemas.microsoft.com/office/drawing/2014/main" id="{B8717218-657C-4CC6-B869-AD6D2535D00B}"/>
                </a:ext>
              </a:extLst>
            </p:cNvPr>
            <p:cNvSpPr/>
            <p:nvPr/>
          </p:nvSpPr>
          <p:spPr>
            <a:xfrm rot="10800000">
              <a:off x="3980787" y="2530535"/>
              <a:ext cx="879534" cy="486036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  <a:gd name="connsiteX0" fmla="*/ 0 w 867247"/>
                <a:gd name="connsiteY0" fmla="*/ 429592 h 429592"/>
                <a:gd name="connsiteX1" fmla="*/ 394112 w 867247"/>
                <a:gd name="connsiteY1" fmla="*/ 0 h 429592"/>
                <a:gd name="connsiteX2" fmla="*/ 867247 w 867247"/>
                <a:gd name="connsiteY2" fmla="*/ 429592 h 429592"/>
                <a:gd name="connsiteX3" fmla="*/ 0 w 867247"/>
                <a:gd name="connsiteY3" fmla="*/ 429592 h 429592"/>
                <a:gd name="connsiteX0" fmla="*/ 0 w 868245"/>
                <a:gd name="connsiteY0" fmla="*/ 486036 h 486036"/>
                <a:gd name="connsiteX1" fmla="*/ 868245 w 868245"/>
                <a:gd name="connsiteY1" fmla="*/ 0 h 486036"/>
                <a:gd name="connsiteX2" fmla="*/ 867247 w 868245"/>
                <a:gd name="connsiteY2" fmla="*/ 486036 h 486036"/>
                <a:gd name="connsiteX3" fmla="*/ 0 w 868245"/>
                <a:gd name="connsiteY3" fmla="*/ 486036 h 486036"/>
                <a:gd name="connsiteX0" fmla="*/ 0 w 878543"/>
                <a:gd name="connsiteY0" fmla="*/ 486036 h 486036"/>
                <a:gd name="connsiteX1" fmla="*/ 868245 w 878543"/>
                <a:gd name="connsiteY1" fmla="*/ 0 h 486036"/>
                <a:gd name="connsiteX2" fmla="*/ 878536 w 878543"/>
                <a:gd name="connsiteY2" fmla="*/ 486036 h 486036"/>
                <a:gd name="connsiteX3" fmla="*/ 0 w 878543"/>
                <a:gd name="connsiteY3" fmla="*/ 486036 h 486036"/>
                <a:gd name="connsiteX0" fmla="*/ 0 w 879534"/>
                <a:gd name="connsiteY0" fmla="*/ 486036 h 486036"/>
                <a:gd name="connsiteX1" fmla="*/ 879534 w 879534"/>
                <a:gd name="connsiteY1" fmla="*/ 0 h 486036"/>
                <a:gd name="connsiteX2" fmla="*/ 878536 w 879534"/>
                <a:gd name="connsiteY2" fmla="*/ 486036 h 486036"/>
                <a:gd name="connsiteX3" fmla="*/ 0 w 879534"/>
                <a:gd name="connsiteY3" fmla="*/ 486036 h 4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534" h="486036">
                  <a:moveTo>
                    <a:pt x="0" y="486036"/>
                  </a:moveTo>
                  <a:lnTo>
                    <a:pt x="879534" y="0"/>
                  </a:lnTo>
                  <a:cubicBezTo>
                    <a:pt x="879201" y="162012"/>
                    <a:pt x="878869" y="324024"/>
                    <a:pt x="878536" y="486036"/>
                  </a:cubicBezTo>
                  <a:lnTo>
                    <a:pt x="0" y="4860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403D52-C25F-4E54-980B-EB4D85EFCE6E}"/>
              </a:ext>
            </a:extLst>
          </p:cNvPr>
          <p:cNvGrpSpPr/>
          <p:nvPr/>
        </p:nvGrpSpPr>
        <p:grpSpPr>
          <a:xfrm flipH="1">
            <a:off x="471536" y="5104932"/>
            <a:ext cx="4653635" cy="1321240"/>
            <a:chOff x="1452428" y="1935903"/>
            <a:chExt cx="3411540" cy="108066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8F9585-AE1C-4FE9-8866-8D4B927307D9}"/>
                </a:ext>
              </a:extLst>
            </p:cNvPr>
            <p:cNvSpPr/>
            <p:nvPr/>
          </p:nvSpPr>
          <p:spPr>
            <a:xfrm>
              <a:off x="1456075" y="1941689"/>
              <a:ext cx="474134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dirty="0"/>
                <a:t>6</a:t>
              </a:r>
              <a:endParaRPr lang="en-US" dirty="0"/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86AF740C-C732-40A8-8981-DB65BDFB7592}"/>
                </a:ext>
              </a:extLst>
            </p:cNvPr>
            <p:cNvSpPr/>
            <p:nvPr/>
          </p:nvSpPr>
          <p:spPr>
            <a:xfrm>
              <a:off x="1924564" y="1935903"/>
              <a:ext cx="598312" cy="587305"/>
            </a:xfrm>
            <a:custGeom>
              <a:avLst/>
              <a:gdLst>
                <a:gd name="connsiteX0" fmla="*/ 0 w 474134"/>
                <a:gd name="connsiteY0" fmla="*/ 0 h 451555"/>
                <a:gd name="connsiteX1" fmla="*/ 474134 w 474134"/>
                <a:gd name="connsiteY1" fmla="*/ 0 h 451555"/>
                <a:gd name="connsiteX2" fmla="*/ 474134 w 474134"/>
                <a:gd name="connsiteY2" fmla="*/ 451555 h 451555"/>
                <a:gd name="connsiteX3" fmla="*/ 0 w 474134"/>
                <a:gd name="connsiteY3" fmla="*/ 451555 h 451555"/>
                <a:gd name="connsiteX4" fmla="*/ 0 w 474134"/>
                <a:gd name="connsiteY4" fmla="*/ 0 h 451555"/>
                <a:gd name="connsiteX0" fmla="*/ 0 w 598312"/>
                <a:gd name="connsiteY0" fmla="*/ 0 h 575733"/>
                <a:gd name="connsiteX1" fmla="*/ 474134 w 598312"/>
                <a:gd name="connsiteY1" fmla="*/ 0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  <a:gd name="connsiteX0" fmla="*/ 0 w 598312"/>
                <a:gd name="connsiteY0" fmla="*/ 0 h 575733"/>
                <a:gd name="connsiteX1" fmla="*/ 575734 w 598312"/>
                <a:gd name="connsiteY1" fmla="*/ 135467 h 575733"/>
                <a:gd name="connsiteX2" fmla="*/ 598312 w 598312"/>
                <a:gd name="connsiteY2" fmla="*/ 575733 h 575733"/>
                <a:gd name="connsiteX3" fmla="*/ 0 w 598312"/>
                <a:gd name="connsiteY3" fmla="*/ 451555 h 575733"/>
                <a:gd name="connsiteX4" fmla="*/ 0 w 598312"/>
                <a:gd name="connsiteY4" fmla="*/ 0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312" h="575733">
                  <a:moveTo>
                    <a:pt x="0" y="0"/>
                  </a:moveTo>
                  <a:lnTo>
                    <a:pt x="575734" y="135467"/>
                  </a:lnTo>
                  <a:lnTo>
                    <a:pt x="598312" y="575733"/>
                  </a:lnTo>
                  <a:lnTo>
                    <a:pt x="0" y="45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9D4CD5-AA63-4760-9A1D-02B945FF2061}"/>
                </a:ext>
              </a:extLst>
            </p:cNvPr>
            <p:cNvSpPr/>
            <p:nvPr/>
          </p:nvSpPr>
          <p:spPr>
            <a:xfrm>
              <a:off x="2495036" y="2078980"/>
              <a:ext cx="2368932" cy="45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ar-SA" sz="1600" dirty="0">
                  <a:cs typeface="AdvertisingBold" pitchFamily="2" charset="-78"/>
                </a:rPr>
                <a:t>الإطلاع على آخر الأخبار والفعاليات</a:t>
              </a:r>
              <a:endParaRPr lang="en-US" sz="1600" dirty="0">
                <a:cs typeface="AdvertisingBold" pitchFamily="2" charset="-78"/>
              </a:endParaRPr>
            </a:p>
          </p:txBody>
        </p:sp>
        <p:sp>
          <p:nvSpPr>
            <p:cNvPr id="69" name="Isosceles Triangle 11">
              <a:extLst>
                <a:ext uri="{FF2B5EF4-FFF2-40B4-BE49-F238E27FC236}">
                  <a16:creationId xmlns:a16="http://schemas.microsoft.com/office/drawing/2014/main" id="{EFDCD34D-3189-4269-B67D-4D1D783000C4}"/>
                </a:ext>
              </a:extLst>
            </p:cNvPr>
            <p:cNvSpPr/>
            <p:nvPr/>
          </p:nvSpPr>
          <p:spPr>
            <a:xfrm rot="10800000">
              <a:off x="1452428" y="2393244"/>
              <a:ext cx="473135" cy="429592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135" h="429592">
                  <a:moveTo>
                    <a:pt x="999" y="429592"/>
                  </a:moveTo>
                  <a:lnTo>
                    <a:pt x="0" y="0"/>
                  </a:lnTo>
                  <a:lnTo>
                    <a:pt x="473135" y="429592"/>
                  </a:lnTo>
                  <a:lnTo>
                    <a:pt x="999" y="4295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11">
              <a:extLst>
                <a:ext uri="{FF2B5EF4-FFF2-40B4-BE49-F238E27FC236}">
                  <a16:creationId xmlns:a16="http://schemas.microsoft.com/office/drawing/2014/main" id="{1BFC0CA8-A444-4227-9860-511D0F898C40}"/>
                </a:ext>
              </a:extLst>
            </p:cNvPr>
            <p:cNvSpPr/>
            <p:nvPr/>
          </p:nvSpPr>
          <p:spPr>
            <a:xfrm rot="10800000">
              <a:off x="3980787" y="2530535"/>
              <a:ext cx="879534" cy="486036"/>
            </a:xfrm>
            <a:custGeom>
              <a:avLst/>
              <a:gdLst>
                <a:gd name="connsiteX0" fmla="*/ 0 w 472136"/>
                <a:gd name="connsiteY0" fmla="*/ 407014 h 407014"/>
                <a:gd name="connsiteX1" fmla="*/ 236068 w 472136"/>
                <a:gd name="connsiteY1" fmla="*/ 0 h 407014"/>
                <a:gd name="connsiteX2" fmla="*/ 472136 w 472136"/>
                <a:gd name="connsiteY2" fmla="*/ 407014 h 407014"/>
                <a:gd name="connsiteX3" fmla="*/ 0 w 472136"/>
                <a:gd name="connsiteY3" fmla="*/ 407014 h 407014"/>
                <a:gd name="connsiteX0" fmla="*/ 999 w 473135"/>
                <a:gd name="connsiteY0" fmla="*/ 429592 h 429592"/>
                <a:gd name="connsiteX1" fmla="*/ 0 w 473135"/>
                <a:gd name="connsiteY1" fmla="*/ 0 h 429592"/>
                <a:gd name="connsiteX2" fmla="*/ 473135 w 473135"/>
                <a:gd name="connsiteY2" fmla="*/ 429592 h 429592"/>
                <a:gd name="connsiteX3" fmla="*/ 999 w 473135"/>
                <a:gd name="connsiteY3" fmla="*/ 429592 h 429592"/>
                <a:gd name="connsiteX0" fmla="*/ 0 w 867247"/>
                <a:gd name="connsiteY0" fmla="*/ 429592 h 429592"/>
                <a:gd name="connsiteX1" fmla="*/ 394112 w 867247"/>
                <a:gd name="connsiteY1" fmla="*/ 0 h 429592"/>
                <a:gd name="connsiteX2" fmla="*/ 867247 w 867247"/>
                <a:gd name="connsiteY2" fmla="*/ 429592 h 429592"/>
                <a:gd name="connsiteX3" fmla="*/ 0 w 867247"/>
                <a:gd name="connsiteY3" fmla="*/ 429592 h 429592"/>
                <a:gd name="connsiteX0" fmla="*/ 0 w 868245"/>
                <a:gd name="connsiteY0" fmla="*/ 486036 h 486036"/>
                <a:gd name="connsiteX1" fmla="*/ 868245 w 868245"/>
                <a:gd name="connsiteY1" fmla="*/ 0 h 486036"/>
                <a:gd name="connsiteX2" fmla="*/ 867247 w 868245"/>
                <a:gd name="connsiteY2" fmla="*/ 486036 h 486036"/>
                <a:gd name="connsiteX3" fmla="*/ 0 w 868245"/>
                <a:gd name="connsiteY3" fmla="*/ 486036 h 486036"/>
                <a:gd name="connsiteX0" fmla="*/ 0 w 878543"/>
                <a:gd name="connsiteY0" fmla="*/ 486036 h 486036"/>
                <a:gd name="connsiteX1" fmla="*/ 868245 w 878543"/>
                <a:gd name="connsiteY1" fmla="*/ 0 h 486036"/>
                <a:gd name="connsiteX2" fmla="*/ 878536 w 878543"/>
                <a:gd name="connsiteY2" fmla="*/ 486036 h 486036"/>
                <a:gd name="connsiteX3" fmla="*/ 0 w 878543"/>
                <a:gd name="connsiteY3" fmla="*/ 486036 h 486036"/>
                <a:gd name="connsiteX0" fmla="*/ 0 w 879534"/>
                <a:gd name="connsiteY0" fmla="*/ 486036 h 486036"/>
                <a:gd name="connsiteX1" fmla="*/ 879534 w 879534"/>
                <a:gd name="connsiteY1" fmla="*/ 0 h 486036"/>
                <a:gd name="connsiteX2" fmla="*/ 878536 w 879534"/>
                <a:gd name="connsiteY2" fmla="*/ 486036 h 486036"/>
                <a:gd name="connsiteX3" fmla="*/ 0 w 879534"/>
                <a:gd name="connsiteY3" fmla="*/ 486036 h 4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534" h="486036">
                  <a:moveTo>
                    <a:pt x="0" y="486036"/>
                  </a:moveTo>
                  <a:lnTo>
                    <a:pt x="879534" y="0"/>
                  </a:lnTo>
                  <a:cubicBezTo>
                    <a:pt x="879201" y="162012"/>
                    <a:pt x="878869" y="324024"/>
                    <a:pt x="878536" y="486036"/>
                  </a:cubicBezTo>
                  <a:lnTo>
                    <a:pt x="0" y="4860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62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2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BC09077-7482-46FF-9C5D-1F0B97F886B1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B671A-409A-4210-A529-926C32BA1D99}"/>
              </a:ext>
            </a:extLst>
          </p:cNvPr>
          <p:cNvSpPr txBox="1"/>
          <p:nvPr/>
        </p:nvSpPr>
        <p:spPr>
          <a:xfrm>
            <a:off x="3418896" y="2151727"/>
            <a:ext cx="5354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000" dirty="0">
                <a:cs typeface="B Titr" panose="00000700000000000000" pitchFamily="2" charset="-78"/>
              </a:rPr>
              <a:t>واجهات</a:t>
            </a:r>
          </a:p>
          <a:p>
            <a:pPr algn="ctr"/>
            <a:r>
              <a:rPr lang="ar-SA" sz="8000" dirty="0">
                <a:cs typeface="B Titr" panose="00000700000000000000" pitchFamily="2" charset="-78"/>
              </a:rPr>
              <a:t>المستخدم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457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03F8B41-E9D4-4035-983B-C8B9C60FC6F8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097AA-1E1D-47D1-968E-0EE099176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"/>
            <a:ext cx="12192000" cy="685662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1286E-8DAA-499B-9BB0-2F6884803C09}"/>
              </a:ext>
            </a:extLst>
          </p:cNvPr>
          <p:cNvSpPr txBox="1"/>
          <p:nvPr/>
        </p:nvSpPr>
        <p:spPr>
          <a:xfrm>
            <a:off x="2845482" y="581715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واجهات المسخدم</a:t>
            </a:r>
            <a:endParaRPr lang="en-US" sz="4800" dirty="0">
              <a:cs typeface="B Titr" panose="00000700000000000000" pitchFamily="2" charset="-78"/>
            </a:endParaRPr>
          </a:p>
        </p:txBody>
      </p:sp>
      <p:sp useBgFill="1">
        <p:nvSpPr>
          <p:cNvPr id="20" name="Hexagon 19">
            <a:extLst>
              <a:ext uri="{FF2B5EF4-FFF2-40B4-BE49-F238E27FC236}">
                <a16:creationId xmlns:a16="http://schemas.microsoft.com/office/drawing/2014/main" id="{5D3FA11F-6EB1-4B30-93A9-48EBE34CF5FA}"/>
              </a:ext>
            </a:extLst>
          </p:cNvPr>
          <p:cNvSpPr/>
          <p:nvPr/>
        </p:nvSpPr>
        <p:spPr>
          <a:xfrm rot="16200000">
            <a:off x="10254359" y="1425970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Hexagon 20">
            <a:extLst>
              <a:ext uri="{FF2B5EF4-FFF2-40B4-BE49-F238E27FC236}">
                <a16:creationId xmlns:a16="http://schemas.microsoft.com/office/drawing/2014/main" id="{ABEB8922-0853-48A1-BAD5-0CF9F78EC7FB}"/>
              </a:ext>
            </a:extLst>
          </p:cNvPr>
          <p:cNvSpPr/>
          <p:nvPr/>
        </p:nvSpPr>
        <p:spPr>
          <a:xfrm rot="16200000">
            <a:off x="8914739" y="952750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Hexagon 25">
            <a:extLst>
              <a:ext uri="{FF2B5EF4-FFF2-40B4-BE49-F238E27FC236}">
                <a16:creationId xmlns:a16="http://schemas.microsoft.com/office/drawing/2014/main" id="{188658D1-CF57-4CB0-9C37-7CBB3BF23B88}"/>
              </a:ext>
            </a:extLst>
          </p:cNvPr>
          <p:cNvSpPr/>
          <p:nvPr/>
        </p:nvSpPr>
        <p:spPr>
          <a:xfrm rot="16200000">
            <a:off x="11041819" y="2989427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Hexagon 26">
            <a:extLst>
              <a:ext uri="{FF2B5EF4-FFF2-40B4-BE49-F238E27FC236}">
                <a16:creationId xmlns:a16="http://schemas.microsoft.com/office/drawing/2014/main" id="{B1ECBEA3-D716-4871-BD25-B514FC2B3380}"/>
              </a:ext>
            </a:extLst>
          </p:cNvPr>
          <p:cNvSpPr/>
          <p:nvPr/>
        </p:nvSpPr>
        <p:spPr>
          <a:xfrm rot="16200000">
            <a:off x="5647274" y="1616366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Hexagon 27">
            <a:extLst>
              <a:ext uri="{FF2B5EF4-FFF2-40B4-BE49-F238E27FC236}">
                <a16:creationId xmlns:a16="http://schemas.microsoft.com/office/drawing/2014/main" id="{11D29382-23FC-4E09-B96C-306C882D0C7C}"/>
              </a:ext>
            </a:extLst>
          </p:cNvPr>
          <p:cNvSpPr/>
          <p:nvPr/>
        </p:nvSpPr>
        <p:spPr>
          <a:xfrm rot="16200000">
            <a:off x="5606002" y="3398008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Hexagon 28">
            <a:extLst>
              <a:ext uri="{FF2B5EF4-FFF2-40B4-BE49-F238E27FC236}">
                <a16:creationId xmlns:a16="http://schemas.microsoft.com/office/drawing/2014/main" id="{8247DAF5-89E5-431F-8A9D-293D9C76F755}"/>
              </a:ext>
            </a:extLst>
          </p:cNvPr>
          <p:cNvSpPr/>
          <p:nvPr/>
        </p:nvSpPr>
        <p:spPr>
          <a:xfrm rot="16200000">
            <a:off x="5219595" y="4112197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Hexagon 29">
            <a:extLst>
              <a:ext uri="{FF2B5EF4-FFF2-40B4-BE49-F238E27FC236}">
                <a16:creationId xmlns:a16="http://schemas.microsoft.com/office/drawing/2014/main" id="{27D60BA7-62E0-49F0-8DAE-B27F97B3B4E5}"/>
              </a:ext>
            </a:extLst>
          </p:cNvPr>
          <p:cNvSpPr/>
          <p:nvPr/>
        </p:nvSpPr>
        <p:spPr>
          <a:xfrm rot="16200000">
            <a:off x="5660058" y="5144769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Hexagon 30">
            <a:extLst>
              <a:ext uri="{FF2B5EF4-FFF2-40B4-BE49-F238E27FC236}">
                <a16:creationId xmlns:a16="http://schemas.microsoft.com/office/drawing/2014/main" id="{330A2143-3120-4ED0-B3D3-2B4575687756}"/>
              </a:ext>
            </a:extLst>
          </p:cNvPr>
          <p:cNvSpPr/>
          <p:nvPr/>
        </p:nvSpPr>
        <p:spPr>
          <a:xfrm rot="16200000">
            <a:off x="10996812" y="4158749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Hexagon 37">
            <a:extLst>
              <a:ext uri="{FF2B5EF4-FFF2-40B4-BE49-F238E27FC236}">
                <a16:creationId xmlns:a16="http://schemas.microsoft.com/office/drawing/2014/main" id="{FC857CDE-7E53-4EDD-ADA1-49556E0DE2CD}"/>
              </a:ext>
            </a:extLst>
          </p:cNvPr>
          <p:cNvSpPr/>
          <p:nvPr/>
        </p:nvSpPr>
        <p:spPr>
          <a:xfrm rot="16200000">
            <a:off x="337311" y="5862747"/>
            <a:ext cx="714863" cy="65820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03F8B41-E9D4-4035-983B-C8B9C60FC6F8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097AA-1E1D-47D1-968E-0EE099176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"/>
            <a:ext cx="12192000" cy="685662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1286E-8DAA-499B-9BB0-2F6884803C09}"/>
              </a:ext>
            </a:extLst>
          </p:cNvPr>
          <p:cNvSpPr txBox="1"/>
          <p:nvPr/>
        </p:nvSpPr>
        <p:spPr>
          <a:xfrm>
            <a:off x="2845482" y="581715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واجهات المتسخدم</a:t>
            </a:r>
            <a:endParaRPr lang="en-US" sz="4800" dirty="0">
              <a:cs typeface="B Titr" panose="00000700000000000000" pitchFamily="2" charset="-78"/>
            </a:endParaRPr>
          </a:p>
        </p:txBody>
      </p:sp>
      <p:sp useBgFill="1">
        <p:nvSpPr>
          <p:cNvPr id="20" name="Hexagon 19">
            <a:extLst>
              <a:ext uri="{FF2B5EF4-FFF2-40B4-BE49-F238E27FC236}">
                <a16:creationId xmlns:a16="http://schemas.microsoft.com/office/drawing/2014/main" id="{5D3FA11F-6EB1-4B30-93A9-48EBE34CF5FA}"/>
              </a:ext>
            </a:extLst>
          </p:cNvPr>
          <p:cNvSpPr/>
          <p:nvPr/>
        </p:nvSpPr>
        <p:spPr>
          <a:xfrm rot="16200000">
            <a:off x="10254359" y="1425970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Hexagon 20">
            <a:extLst>
              <a:ext uri="{FF2B5EF4-FFF2-40B4-BE49-F238E27FC236}">
                <a16:creationId xmlns:a16="http://schemas.microsoft.com/office/drawing/2014/main" id="{ABEB8922-0853-48A1-BAD5-0CF9F78EC7FB}"/>
              </a:ext>
            </a:extLst>
          </p:cNvPr>
          <p:cNvSpPr/>
          <p:nvPr/>
        </p:nvSpPr>
        <p:spPr>
          <a:xfrm rot="16200000">
            <a:off x="8914739" y="952750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Hexagon 25">
            <a:extLst>
              <a:ext uri="{FF2B5EF4-FFF2-40B4-BE49-F238E27FC236}">
                <a16:creationId xmlns:a16="http://schemas.microsoft.com/office/drawing/2014/main" id="{188658D1-CF57-4CB0-9C37-7CBB3BF23B88}"/>
              </a:ext>
            </a:extLst>
          </p:cNvPr>
          <p:cNvSpPr/>
          <p:nvPr/>
        </p:nvSpPr>
        <p:spPr>
          <a:xfrm rot="16200000">
            <a:off x="11041819" y="2989427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Hexagon 26">
            <a:extLst>
              <a:ext uri="{FF2B5EF4-FFF2-40B4-BE49-F238E27FC236}">
                <a16:creationId xmlns:a16="http://schemas.microsoft.com/office/drawing/2014/main" id="{B1ECBEA3-D716-4871-BD25-B514FC2B3380}"/>
              </a:ext>
            </a:extLst>
          </p:cNvPr>
          <p:cNvSpPr/>
          <p:nvPr/>
        </p:nvSpPr>
        <p:spPr>
          <a:xfrm rot="16200000">
            <a:off x="5647274" y="1616366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Hexagon 27">
            <a:extLst>
              <a:ext uri="{FF2B5EF4-FFF2-40B4-BE49-F238E27FC236}">
                <a16:creationId xmlns:a16="http://schemas.microsoft.com/office/drawing/2014/main" id="{11D29382-23FC-4E09-B96C-306C882D0C7C}"/>
              </a:ext>
            </a:extLst>
          </p:cNvPr>
          <p:cNvSpPr/>
          <p:nvPr/>
        </p:nvSpPr>
        <p:spPr>
          <a:xfrm rot="16200000">
            <a:off x="5606002" y="3398008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Hexagon 28">
            <a:extLst>
              <a:ext uri="{FF2B5EF4-FFF2-40B4-BE49-F238E27FC236}">
                <a16:creationId xmlns:a16="http://schemas.microsoft.com/office/drawing/2014/main" id="{8247DAF5-89E5-431F-8A9D-293D9C76F755}"/>
              </a:ext>
            </a:extLst>
          </p:cNvPr>
          <p:cNvSpPr/>
          <p:nvPr/>
        </p:nvSpPr>
        <p:spPr>
          <a:xfrm rot="16200000">
            <a:off x="5219595" y="4112197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Hexagon 29">
            <a:extLst>
              <a:ext uri="{FF2B5EF4-FFF2-40B4-BE49-F238E27FC236}">
                <a16:creationId xmlns:a16="http://schemas.microsoft.com/office/drawing/2014/main" id="{27D60BA7-62E0-49F0-8DAE-B27F97B3B4E5}"/>
              </a:ext>
            </a:extLst>
          </p:cNvPr>
          <p:cNvSpPr/>
          <p:nvPr/>
        </p:nvSpPr>
        <p:spPr>
          <a:xfrm rot="16200000">
            <a:off x="5660058" y="5144769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Hexagon 30">
            <a:extLst>
              <a:ext uri="{FF2B5EF4-FFF2-40B4-BE49-F238E27FC236}">
                <a16:creationId xmlns:a16="http://schemas.microsoft.com/office/drawing/2014/main" id="{330A2143-3120-4ED0-B3D3-2B4575687756}"/>
              </a:ext>
            </a:extLst>
          </p:cNvPr>
          <p:cNvSpPr/>
          <p:nvPr/>
        </p:nvSpPr>
        <p:spPr>
          <a:xfrm rot="16200000">
            <a:off x="10996812" y="4158749"/>
            <a:ext cx="863555" cy="7951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Hexagon 37">
            <a:extLst>
              <a:ext uri="{FF2B5EF4-FFF2-40B4-BE49-F238E27FC236}">
                <a16:creationId xmlns:a16="http://schemas.microsoft.com/office/drawing/2014/main" id="{FC857CDE-7E53-4EDD-ADA1-49556E0DE2CD}"/>
              </a:ext>
            </a:extLst>
          </p:cNvPr>
          <p:cNvSpPr/>
          <p:nvPr/>
        </p:nvSpPr>
        <p:spPr>
          <a:xfrm rot="16200000">
            <a:off x="337311" y="5862747"/>
            <a:ext cx="714863" cy="65820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1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787132-446D-4F0D-8D61-7CFBE180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80" y="-13252"/>
            <a:ext cx="12230231" cy="694629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FB03C5F-E650-4D00-94D6-660B49C40438}"/>
              </a:ext>
            </a:extLst>
          </p:cNvPr>
          <p:cNvGrpSpPr/>
          <p:nvPr/>
        </p:nvGrpSpPr>
        <p:grpSpPr>
          <a:xfrm>
            <a:off x="4855935" y="1156466"/>
            <a:ext cx="2480129" cy="2480129"/>
            <a:chOff x="4855935" y="2484322"/>
            <a:chExt cx="2480129" cy="2480129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CDDA03EC-DD78-492C-9CDE-C6920A2A5209}"/>
                </a:ext>
              </a:extLst>
            </p:cNvPr>
            <p:cNvSpPr/>
            <p:nvPr/>
          </p:nvSpPr>
          <p:spPr>
            <a:xfrm>
              <a:off x="4855935" y="2484322"/>
              <a:ext cx="2480129" cy="2480129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F61F42-DB3A-4E06-878F-38921939AF65}"/>
                </a:ext>
              </a:extLst>
            </p:cNvPr>
            <p:cNvSpPr txBox="1"/>
            <p:nvPr/>
          </p:nvSpPr>
          <p:spPr>
            <a:xfrm>
              <a:off x="5377892" y="3290523"/>
              <a:ext cx="13671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emon" panose="02000000000000000000" pitchFamily="2" charset="0"/>
                </a:rPr>
                <a:t>DTC</a:t>
              </a:r>
              <a:endParaRPr lang="en-US" sz="2000" dirty="0">
                <a:latin typeface="Lemon" panose="020000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25243B-0BCF-4338-9F4A-9E184817F537}"/>
              </a:ext>
            </a:extLst>
          </p:cNvPr>
          <p:cNvGrpSpPr/>
          <p:nvPr/>
        </p:nvGrpSpPr>
        <p:grpSpPr>
          <a:xfrm>
            <a:off x="9434293" y="654637"/>
            <a:ext cx="1828800" cy="1828800"/>
            <a:chOff x="9854565" y="360133"/>
            <a:chExt cx="1828800" cy="1828800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30F74E2A-1343-4790-9B4F-9B1962B558F2}"/>
                </a:ext>
              </a:extLst>
            </p:cNvPr>
            <p:cNvSpPr/>
            <p:nvPr/>
          </p:nvSpPr>
          <p:spPr>
            <a:xfrm>
              <a:off x="9854565" y="360133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F41DE-C9BF-41A5-BF00-4E57225AAD55}"/>
                </a:ext>
              </a:extLst>
            </p:cNvPr>
            <p:cNvSpPr txBox="1"/>
            <p:nvPr/>
          </p:nvSpPr>
          <p:spPr>
            <a:xfrm>
              <a:off x="10133516" y="801280"/>
              <a:ext cx="12708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شعار التطبيق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4CEF6-CD43-467A-A84F-0EB1513CBEA9}"/>
              </a:ext>
            </a:extLst>
          </p:cNvPr>
          <p:cNvGrpSpPr/>
          <p:nvPr/>
        </p:nvGrpSpPr>
        <p:grpSpPr>
          <a:xfrm>
            <a:off x="8905690" y="2781249"/>
            <a:ext cx="1828800" cy="1828800"/>
            <a:chOff x="9854565" y="2548377"/>
            <a:chExt cx="1828800" cy="18288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1C7C18C-633A-40B0-9279-52B468F3D397}"/>
                </a:ext>
              </a:extLst>
            </p:cNvPr>
            <p:cNvSpPr/>
            <p:nvPr/>
          </p:nvSpPr>
          <p:spPr>
            <a:xfrm>
              <a:off x="9854565" y="2548377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D22B96-BAFF-4FBC-9DA6-89C91D9C73B7}"/>
                </a:ext>
              </a:extLst>
            </p:cNvPr>
            <p:cNvSpPr txBox="1"/>
            <p:nvPr/>
          </p:nvSpPr>
          <p:spPr>
            <a:xfrm>
              <a:off x="10284452" y="2983704"/>
              <a:ext cx="9690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فريق العمل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65E54B-A078-4792-92E3-F45FE806A9FB}"/>
              </a:ext>
            </a:extLst>
          </p:cNvPr>
          <p:cNvGrpSpPr/>
          <p:nvPr/>
        </p:nvGrpSpPr>
        <p:grpSpPr>
          <a:xfrm>
            <a:off x="928907" y="654637"/>
            <a:ext cx="1828800" cy="1828800"/>
            <a:chOff x="1508850" y="240605"/>
            <a:chExt cx="1828800" cy="1828800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F31BFCE-3F1F-4D67-8E30-781DC2057EBA}"/>
                </a:ext>
              </a:extLst>
            </p:cNvPr>
            <p:cNvSpPr/>
            <p:nvPr/>
          </p:nvSpPr>
          <p:spPr>
            <a:xfrm>
              <a:off x="1508850" y="240605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67E09E-5265-4D9C-B9D0-78900CF91EB7}"/>
                </a:ext>
              </a:extLst>
            </p:cNvPr>
            <p:cNvSpPr txBox="1"/>
            <p:nvPr/>
          </p:nvSpPr>
          <p:spPr>
            <a:xfrm>
              <a:off x="1670312" y="670772"/>
              <a:ext cx="14593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واجهات</a:t>
              </a:r>
            </a:p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المستخدم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90AD25-8A1A-403D-84E7-88CFFC9ECC15}"/>
              </a:ext>
            </a:extLst>
          </p:cNvPr>
          <p:cNvGrpSpPr/>
          <p:nvPr/>
        </p:nvGrpSpPr>
        <p:grpSpPr>
          <a:xfrm>
            <a:off x="1628222" y="2722195"/>
            <a:ext cx="1828800" cy="1828800"/>
            <a:chOff x="1767883" y="2722195"/>
            <a:chExt cx="1828800" cy="1828800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BC97A6E9-FA8D-43BE-89FF-06A1EC066125}"/>
                </a:ext>
              </a:extLst>
            </p:cNvPr>
            <p:cNvSpPr/>
            <p:nvPr/>
          </p:nvSpPr>
          <p:spPr>
            <a:xfrm>
              <a:off x="1767883" y="2722195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B0020A-B05D-40B0-B1EF-E40DFE4FE329}"/>
                </a:ext>
              </a:extLst>
            </p:cNvPr>
            <p:cNvSpPr txBox="1"/>
            <p:nvPr/>
          </p:nvSpPr>
          <p:spPr>
            <a:xfrm>
              <a:off x="2061397" y="3157522"/>
              <a:ext cx="12518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أهداف البرنامج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6C9BFB-A36F-44A1-82F8-D0922A0529C6}"/>
              </a:ext>
            </a:extLst>
          </p:cNvPr>
          <p:cNvGrpSpPr/>
          <p:nvPr/>
        </p:nvGrpSpPr>
        <p:grpSpPr>
          <a:xfrm>
            <a:off x="2420974" y="4789753"/>
            <a:ext cx="1887954" cy="1828800"/>
            <a:chOff x="3529128" y="4885216"/>
            <a:chExt cx="1887954" cy="1828800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5F9544D4-5E7A-4447-8C74-A2EB394F0A89}"/>
                </a:ext>
              </a:extLst>
            </p:cNvPr>
            <p:cNvSpPr/>
            <p:nvPr/>
          </p:nvSpPr>
          <p:spPr>
            <a:xfrm>
              <a:off x="3588282" y="4885216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B5DD3-4808-4EE3-8805-76DB00E664B4}"/>
                </a:ext>
              </a:extLst>
            </p:cNvPr>
            <p:cNvSpPr txBox="1"/>
            <p:nvPr/>
          </p:nvSpPr>
          <p:spPr>
            <a:xfrm>
              <a:off x="3529128" y="5372930"/>
              <a:ext cx="1828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التعريف على البرنامج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90C09-7119-412A-B066-5802CC8566D6}"/>
              </a:ext>
            </a:extLst>
          </p:cNvPr>
          <p:cNvGrpSpPr/>
          <p:nvPr/>
        </p:nvGrpSpPr>
        <p:grpSpPr>
          <a:xfrm>
            <a:off x="5181600" y="4528143"/>
            <a:ext cx="1828800" cy="1828800"/>
            <a:chOff x="5181600" y="156857"/>
            <a:chExt cx="1828800" cy="1828800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A4DD441A-FBA8-4574-80F1-32AD8890A94D}"/>
                </a:ext>
              </a:extLst>
            </p:cNvPr>
            <p:cNvSpPr/>
            <p:nvPr/>
          </p:nvSpPr>
          <p:spPr>
            <a:xfrm>
              <a:off x="5181600" y="156857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DA2197-EB4B-4EE5-97B2-9B5E0D412EC1}"/>
                </a:ext>
              </a:extLst>
            </p:cNvPr>
            <p:cNvSpPr txBox="1"/>
            <p:nvPr/>
          </p:nvSpPr>
          <p:spPr>
            <a:xfrm>
              <a:off x="5473027" y="863246"/>
              <a:ext cx="124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الأدوات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D3C158-F7E0-4E17-A418-F59B01CC0ABF}"/>
              </a:ext>
            </a:extLst>
          </p:cNvPr>
          <p:cNvCxnSpPr>
            <a:cxnSpLocks/>
          </p:cNvCxnSpPr>
          <p:nvPr/>
        </p:nvCxnSpPr>
        <p:spPr>
          <a:xfrm flipH="1">
            <a:off x="4106675" y="3636595"/>
            <a:ext cx="1082138" cy="1263897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18859C-60F5-4050-9D8C-5F5B5C203CE0}"/>
              </a:ext>
            </a:extLst>
          </p:cNvPr>
          <p:cNvCxnSpPr>
            <a:cxnSpLocks/>
          </p:cNvCxnSpPr>
          <p:nvPr/>
        </p:nvCxnSpPr>
        <p:spPr>
          <a:xfrm>
            <a:off x="6061485" y="3803439"/>
            <a:ext cx="0" cy="590761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5D0454-E7A4-40FF-B2BD-CF66B3A5CFEC}"/>
              </a:ext>
            </a:extLst>
          </p:cNvPr>
          <p:cNvCxnSpPr>
            <a:cxnSpLocks/>
          </p:cNvCxnSpPr>
          <p:nvPr/>
        </p:nvCxnSpPr>
        <p:spPr>
          <a:xfrm flipH="1">
            <a:off x="3457021" y="2593650"/>
            <a:ext cx="1305479" cy="589945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D9520-282C-48C2-85A2-7EDED48369B8}"/>
              </a:ext>
            </a:extLst>
          </p:cNvPr>
          <p:cNvCxnSpPr>
            <a:cxnSpLocks/>
          </p:cNvCxnSpPr>
          <p:nvPr/>
        </p:nvCxnSpPr>
        <p:spPr>
          <a:xfrm flipH="1" flipV="1">
            <a:off x="2910016" y="1569037"/>
            <a:ext cx="1799144" cy="219274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0A4F29-00CB-4068-B7EA-1074A535857F}"/>
              </a:ext>
            </a:extLst>
          </p:cNvPr>
          <p:cNvCxnSpPr>
            <a:cxnSpLocks/>
          </p:cNvCxnSpPr>
          <p:nvPr/>
        </p:nvCxnSpPr>
        <p:spPr>
          <a:xfrm>
            <a:off x="7544255" y="2486277"/>
            <a:ext cx="1305479" cy="589945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546770-42CC-4087-9B14-B41603B3FDBC}"/>
              </a:ext>
            </a:extLst>
          </p:cNvPr>
          <p:cNvCxnSpPr>
            <a:cxnSpLocks/>
          </p:cNvCxnSpPr>
          <p:nvPr/>
        </p:nvCxnSpPr>
        <p:spPr>
          <a:xfrm flipV="1">
            <a:off x="7482840" y="1569037"/>
            <a:ext cx="1799144" cy="219274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4021A3-E058-4CEE-BF8F-DA763437FF4B}"/>
              </a:ext>
            </a:extLst>
          </p:cNvPr>
          <p:cNvCxnSpPr>
            <a:cxnSpLocks/>
          </p:cNvCxnSpPr>
          <p:nvPr/>
        </p:nvCxnSpPr>
        <p:spPr>
          <a:xfrm>
            <a:off x="7003187" y="3639770"/>
            <a:ext cx="1082138" cy="1263897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453B4BA-FF17-4102-8F45-9C4852F1D49F}"/>
              </a:ext>
            </a:extLst>
          </p:cNvPr>
          <p:cNvGrpSpPr/>
          <p:nvPr/>
        </p:nvGrpSpPr>
        <p:grpSpPr>
          <a:xfrm>
            <a:off x="8085325" y="4789753"/>
            <a:ext cx="1828800" cy="1828800"/>
            <a:chOff x="3588282" y="4885216"/>
            <a:chExt cx="1828800" cy="1828800"/>
          </a:xfrm>
        </p:grpSpPr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46E5601-C5BE-4FA7-8D96-F71E16532AE7}"/>
                </a:ext>
              </a:extLst>
            </p:cNvPr>
            <p:cNvSpPr/>
            <p:nvPr/>
          </p:nvSpPr>
          <p:spPr>
            <a:xfrm>
              <a:off x="3588282" y="4885216"/>
              <a:ext cx="1828800" cy="1828800"/>
            </a:xfrm>
            <a:prstGeom prst="flowChartConnector">
              <a:avLst/>
            </a:prstGeom>
            <a:solidFill>
              <a:srgbClr val="0C3668">
                <a:alpha val="60000"/>
              </a:srgb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40733-5278-49CB-8034-E301D4C353AF}"/>
                </a:ext>
              </a:extLst>
            </p:cNvPr>
            <p:cNvSpPr txBox="1"/>
            <p:nvPr/>
          </p:nvSpPr>
          <p:spPr>
            <a:xfrm>
              <a:off x="3895877" y="5527773"/>
              <a:ext cx="1213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800" dirty="0">
                  <a:cs typeface="B Titr" panose="00000700000000000000" pitchFamily="2" charset="-78"/>
                </a:rPr>
                <a:t>المهام</a:t>
              </a:r>
              <a:endParaRPr lang="en-US" sz="2800" dirty="0">
                <a:cs typeface="B Titr" panose="00000700000000000000" pitchFamily="2" charset="-78"/>
              </a:endParaRPr>
            </a:p>
          </p:txBody>
        </p: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2" name="Section Zoom 81">
                <a:extLst>
                  <a:ext uri="{FF2B5EF4-FFF2-40B4-BE49-F238E27FC236}">
                    <a16:creationId xmlns:a16="http://schemas.microsoft.com/office/drawing/2014/main" id="{877F6E6B-E221-4574-8D86-49B3CED6D6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7343838"/>
                  </p:ext>
                </p:extLst>
              </p:nvPr>
            </p:nvGraphicFramePr>
            <p:xfrm>
              <a:off x="9563720" y="781333"/>
              <a:ext cx="1572856" cy="1572856"/>
            </p:xfrm>
            <a:graphic>
              <a:graphicData uri="http://schemas.microsoft.com/office/powerpoint/2016/sectionzoom">
                <psez:sectionZm>
                  <psez:sectionZmObj sectionId="{1A52A9F5-6443-491C-93BA-55060BA5FAE2}">
                    <psez:zmPr id="{27D217DF-E485-4779-9073-816D7C4753A5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856" cy="15728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2" name="Section Zoom 8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7F6E6B-E221-4574-8D86-49B3CED6D6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3720" y="781333"/>
                <a:ext cx="1572856" cy="15728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4" name="Section Zoom 83">
                <a:extLst>
                  <a:ext uri="{FF2B5EF4-FFF2-40B4-BE49-F238E27FC236}">
                    <a16:creationId xmlns:a16="http://schemas.microsoft.com/office/drawing/2014/main" id="{F596F8A9-FEF5-459A-913E-76F25BE59B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6933345"/>
                  </p:ext>
                </p:extLst>
              </p:nvPr>
            </p:nvGraphicFramePr>
            <p:xfrm>
              <a:off x="9033706" y="2905633"/>
              <a:ext cx="1572768" cy="1572768"/>
            </p:xfrm>
            <a:graphic>
              <a:graphicData uri="http://schemas.microsoft.com/office/powerpoint/2016/sectionzoom">
                <psez:sectionZm>
                  <psez:sectionZmObj sectionId="{FBF2B020-B440-42EE-850E-1D9E9B721621}">
                    <psez:zmPr id="{49731354-E2BF-4D5B-8FD6-6A73CC0CE5D9}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768" cy="15727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4" name="Section Zoom 8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596F8A9-FEF5-459A-913E-76F25BE59B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3706" y="2905633"/>
                <a:ext cx="1572768" cy="15727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6" name="Section Zoom 85">
                <a:extLst>
                  <a:ext uri="{FF2B5EF4-FFF2-40B4-BE49-F238E27FC236}">
                    <a16:creationId xmlns:a16="http://schemas.microsoft.com/office/drawing/2014/main" id="{BDFE6722-EAFE-4C3A-B084-5FEA4CE31F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7793028"/>
                  </p:ext>
                </p:extLst>
              </p:nvPr>
            </p:nvGraphicFramePr>
            <p:xfrm>
              <a:off x="8214418" y="4923903"/>
              <a:ext cx="1572768" cy="1572768"/>
            </p:xfrm>
            <a:graphic>
              <a:graphicData uri="http://schemas.microsoft.com/office/powerpoint/2016/sectionzoom">
                <psez:sectionZm>
                  <psez:sectionZmObj sectionId="{58E21352-87F7-44F5-B453-82F7E9507326}">
                    <psez:zmPr id="{79FB527B-60EA-4134-8169-8D1240A7C07B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768" cy="15727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6" name="Section Zoom 8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DFE6722-EAFE-4C3A-B084-5FEA4CE31F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4418" y="4923903"/>
                <a:ext cx="1572768" cy="15727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8" name="Section Zoom 87">
                <a:extLst>
                  <a:ext uri="{FF2B5EF4-FFF2-40B4-BE49-F238E27FC236}">
                    <a16:creationId xmlns:a16="http://schemas.microsoft.com/office/drawing/2014/main" id="{E55A6EDB-A4D0-4BE9-AC62-5E4C6DBD68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1258883"/>
                  </p:ext>
                </p:extLst>
              </p:nvPr>
            </p:nvGraphicFramePr>
            <p:xfrm>
              <a:off x="5314314" y="4646255"/>
              <a:ext cx="1572768" cy="1572768"/>
            </p:xfrm>
            <a:graphic>
              <a:graphicData uri="http://schemas.microsoft.com/office/powerpoint/2016/sectionzoom">
                <psez:sectionZm>
                  <psez:sectionZmObj sectionId="{619D89EC-869D-4F3A-908C-14553C669FEB}">
                    <psez:zmPr id="{8F277537-36BB-4447-8855-A1550E16E31E}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768" cy="15727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8" name="Section Zoom 8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55A6EDB-A4D0-4BE9-AC62-5E4C6DBD68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4314" y="4646255"/>
                <a:ext cx="1572768" cy="15727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0" name="Section Zoom 89">
                <a:extLst>
                  <a:ext uri="{FF2B5EF4-FFF2-40B4-BE49-F238E27FC236}">
                    <a16:creationId xmlns:a16="http://schemas.microsoft.com/office/drawing/2014/main" id="{AA5C07A5-9A68-47D6-AD47-D53360C720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4723150"/>
                  </p:ext>
                </p:extLst>
              </p:nvPr>
            </p:nvGraphicFramePr>
            <p:xfrm>
              <a:off x="2607137" y="4915932"/>
              <a:ext cx="1572768" cy="1572768"/>
            </p:xfrm>
            <a:graphic>
              <a:graphicData uri="http://schemas.microsoft.com/office/powerpoint/2016/sectionzoom">
                <psez:sectionZm>
                  <psez:sectionZmObj sectionId="{60AC7B43-0EBC-44DD-ACC8-76EC9E52F327}">
                    <psez:zmPr id="{BBB64A41-5DE3-4CAB-B6A8-A08217DB0DF2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768" cy="15727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0" name="Section Zoom 8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AA5C07A5-9A68-47D6-AD47-D53360C720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7137" y="4915932"/>
                <a:ext cx="1572768" cy="15727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2" name="Section Zoom 91">
                <a:extLst>
                  <a:ext uri="{FF2B5EF4-FFF2-40B4-BE49-F238E27FC236}">
                    <a16:creationId xmlns:a16="http://schemas.microsoft.com/office/drawing/2014/main" id="{A7705A27-DB05-4485-A6F0-F6F3E49A1A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9481806"/>
                  </p:ext>
                </p:extLst>
              </p:nvPr>
            </p:nvGraphicFramePr>
            <p:xfrm>
              <a:off x="1763383" y="2862220"/>
              <a:ext cx="1572768" cy="1572768"/>
            </p:xfrm>
            <a:graphic>
              <a:graphicData uri="http://schemas.microsoft.com/office/powerpoint/2016/sectionzoom">
                <psez:sectionZm>
                  <psez:sectionZmObj sectionId="{12C0125F-9F57-4D27-8510-DC7B53A046A1}">
                    <psez:zmPr id="{71FCA9C5-DF63-4D30-8D8B-383FA5C1E54D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768" cy="15727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2" name="Section Zoom 9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7705A27-DB05-4485-A6F0-F6F3E49A1A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63383" y="2862220"/>
                <a:ext cx="1572768" cy="15727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4" name="Section Zoom 93">
                <a:extLst>
                  <a:ext uri="{FF2B5EF4-FFF2-40B4-BE49-F238E27FC236}">
                    <a16:creationId xmlns:a16="http://schemas.microsoft.com/office/drawing/2014/main" id="{A333F896-DC55-4660-8B64-080AFFAB02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9212039"/>
                  </p:ext>
                </p:extLst>
              </p:nvPr>
            </p:nvGraphicFramePr>
            <p:xfrm>
              <a:off x="1060083" y="790650"/>
              <a:ext cx="1572768" cy="1572768"/>
            </p:xfrm>
            <a:graphic>
              <a:graphicData uri="http://schemas.microsoft.com/office/powerpoint/2016/sectionzoom">
                <psez:sectionZm>
                  <psez:sectionZmObj sectionId="{C855257D-91D7-46E4-BC01-402850760A9F}">
                    <psez:zmPr id="{7A88280B-CD81-49D2-89EB-A4128ED8D3B7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2768" cy="15727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4" name="Section Zoom 9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333F896-DC55-4660-8B64-080AFFAB02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0083" y="790650"/>
                <a:ext cx="1572768" cy="15727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7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75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5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4DD8C6A-C9B7-4060-B797-1D1538CB6175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1D86-270C-4FC8-BE92-B0F9B3688473}"/>
              </a:ext>
            </a:extLst>
          </p:cNvPr>
          <p:cNvSpPr txBox="1"/>
          <p:nvPr/>
        </p:nvSpPr>
        <p:spPr>
          <a:xfrm>
            <a:off x="3615250" y="2767280"/>
            <a:ext cx="4961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8000" dirty="0">
                <a:cs typeface="B Titr" panose="00000700000000000000" pitchFamily="2" charset="-78"/>
              </a:rPr>
              <a:t>شعار التطبيق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540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D5C04C-530C-4EE5-8B5F-3F08F80A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315" y="-13252"/>
            <a:ext cx="12830628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2C3D65B-0C64-4F0E-96CC-C2B2C994CF15}"/>
              </a:ext>
            </a:extLst>
          </p:cNvPr>
          <p:cNvSpPr/>
          <p:nvPr/>
        </p:nvSpPr>
        <p:spPr>
          <a:xfrm>
            <a:off x="-1329815" y="-3996816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41A4C-8466-47BE-B6BB-B4316BCCC82D}"/>
              </a:ext>
            </a:extLst>
          </p:cNvPr>
          <p:cNvSpPr txBox="1"/>
          <p:nvPr/>
        </p:nvSpPr>
        <p:spPr>
          <a:xfrm>
            <a:off x="2845482" y="460178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شعار</a:t>
            </a:r>
            <a:r>
              <a:rPr lang="ar-SA" sz="4800" dirty="0"/>
              <a:t> </a:t>
            </a:r>
            <a:r>
              <a:rPr lang="ar-SA" sz="4800" dirty="0">
                <a:cs typeface="B Titr" panose="00000700000000000000" pitchFamily="2" charset="-78"/>
              </a:rPr>
              <a:t>التطبيق</a:t>
            </a:r>
            <a:endParaRPr lang="en-US" sz="4800" dirty="0">
              <a:cs typeface="B Titr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4F8AA-894C-43C2-A817-31E851054D13}"/>
              </a:ext>
            </a:extLst>
          </p:cNvPr>
          <p:cNvSpPr txBox="1"/>
          <p:nvPr/>
        </p:nvSpPr>
        <p:spPr>
          <a:xfrm>
            <a:off x="9346516" y="2838439"/>
            <a:ext cx="2685109" cy="138499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ADEF"/>
                </a:solidFill>
                <a:latin typeface="Lemon" panose="02000000000000000000" pitchFamily="2" charset="0"/>
              </a:rPr>
              <a:t>Damascus  Training Center</a:t>
            </a:r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59AB23-2B0F-4E14-BDF2-E3FC921DA986}"/>
              </a:ext>
            </a:extLst>
          </p:cNvPr>
          <p:cNvSpPr/>
          <p:nvPr/>
        </p:nvSpPr>
        <p:spPr>
          <a:xfrm rot="3019845">
            <a:off x="1813730" y="2202675"/>
            <a:ext cx="548640" cy="36576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6504D7E-02A8-4009-B989-64AB9FDA3284}"/>
              </a:ext>
            </a:extLst>
          </p:cNvPr>
          <p:cNvSpPr/>
          <p:nvPr/>
        </p:nvSpPr>
        <p:spPr>
          <a:xfrm rot="3019845">
            <a:off x="2901413" y="2283663"/>
            <a:ext cx="548640" cy="36576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6D39CD-8292-42BF-BB00-D40F9536F443}"/>
              </a:ext>
            </a:extLst>
          </p:cNvPr>
          <p:cNvSpPr/>
          <p:nvPr/>
        </p:nvSpPr>
        <p:spPr>
          <a:xfrm rot="3019845">
            <a:off x="2792277" y="3382629"/>
            <a:ext cx="548640" cy="36576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BF8DCA-0EDC-44BB-94B0-7B04CF284852}"/>
              </a:ext>
            </a:extLst>
          </p:cNvPr>
          <p:cNvSpPr/>
          <p:nvPr/>
        </p:nvSpPr>
        <p:spPr>
          <a:xfrm rot="3019845">
            <a:off x="3644900" y="3671276"/>
            <a:ext cx="548640" cy="36576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EB839-99EC-4250-A951-52839469CB60}"/>
              </a:ext>
            </a:extLst>
          </p:cNvPr>
          <p:cNvSpPr/>
          <p:nvPr/>
        </p:nvSpPr>
        <p:spPr>
          <a:xfrm rot="3019845">
            <a:off x="1689499" y="1313410"/>
            <a:ext cx="548640" cy="36576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09CEE-AAFB-49B7-8520-BF822BEEE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80" y="2541086"/>
            <a:ext cx="1979703" cy="19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1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1.85185E-6 L 0.07851 -0.1159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5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repeatCount="indefinite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-2.96296E-6 L 0.07305 -0.1083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5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repeatCount="indefinite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24 0.03241 L 0.06341 -0.0930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62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repeatCount="indefinite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-3.7037E-6 L 0.06719 -0.1006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50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decel="75000" autoRev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-3.33333E-6 L 0.08112 -0.1224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DC7FF38-7785-4C8F-8E57-5EC080578A72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06886-79AE-4DD5-AE38-7319103A8557}"/>
              </a:ext>
            </a:extLst>
          </p:cNvPr>
          <p:cNvSpPr txBox="1"/>
          <p:nvPr/>
        </p:nvSpPr>
        <p:spPr>
          <a:xfrm>
            <a:off x="3991429" y="2767280"/>
            <a:ext cx="420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000" dirty="0">
                <a:cs typeface="B Titr" panose="00000700000000000000" pitchFamily="2" charset="-78"/>
              </a:rPr>
              <a:t>فريق العمل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391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0">
        <p159:morph option="byObject"/>
      </p:transition>
    </mc:Choice>
    <mc:Fallback xmlns="">
      <p:transition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390AB-9425-40F2-BEA5-F88592B9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02" y="-10763"/>
            <a:ext cx="12373254" cy="6954901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6E7EBDC-FB2E-4683-AF66-328BBC0FAD52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D9FED-D527-4812-8206-A0BBD112217D}"/>
              </a:ext>
            </a:extLst>
          </p:cNvPr>
          <p:cNvSpPr txBox="1"/>
          <p:nvPr/>
        </p:nvSpPr>
        <p:spPr>
          <a:xfrm>
            <a:off x="1625600" y="1475841"/>
            <a:ext cx="402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30ACEC"/>
                </a:solidFill>
                <a:cs typeface="AdvertisingBold" pitchFamily="2" charset="-78"/>
              </a:rPr>
              <a:t>فريق العمل على المشروع:</a:t>
            </a:r>
            <a:endParaRPr lang="en-US" sz="2800" b="1" dirty="0">
              <a:solidFill>
                <a:srgbClr val="30ACEC"/>
              </a:solidFill>
              <a:cs typeface="AdvertisingBold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90BEE-23AD-4DC8-BF09-9278E9A4A6A3}"/>
              </a:ext>
            </a:extLst>
          </p:cNvPr>
          <p:cNvSpPr txBox="1"/>
          <p:nvPr/>
        </p:nvSpPr>
        <p:spPr>
          <a:xfrm>
            <a:off x="2427628" y="2270441"/>
            <a:ext cx="3288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2400" b="1" dirty="0">
                <a:cs typeface="AdvertisingBold" pitchFamily="2" charset="-78"/>
              </a:rPr>
              <a:t>مصطفى سعد الدين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b="1" dirty="0">
                <a:cs typeface="AdvertisingBold" pitchFamily="2" charset="-78"/>
              </a:rPr>
              <a:t>جهاد عموري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b="1" dirty="0">
                <a:cs typeface="AdvertisingBold" pitchFamily="2" charset="-78"/>
              </a:rPr>
              <a:t>عبيدة حسن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b="1" dirty="0">
                <a:cs typeface="AdvertisingBold" pitchFamily="2" charset="-78"/>
              </a:rPr>
              <a:t>عمرو سليم</a:t>
            </a:r>
            <a:endParaRPr lang="en-US" sz="2400" b="1" dirty="0">
              <a:cs typeface="AdvertisingBold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8E58A-8AFE-4389-BAD4-BEC5894DDFF5}"/>
              </a:ext>
            </a:extLst>
          </p:cNvPr>
          <p:cNvSpPr txBox="1"/>
          <p:nvPr/>
        </p:nvSpPr>
        <p:spPr>
          <a:xfrm>
            <a:off x="2197100" y="4099836"/>
            <a:ext cx="345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30ACEC"/>
                </a:solidFill>
                <a:cs typeface="AdvertisingBold" pitchFamily="2" charset="-78"/>
              </a:rPr>
              <a:t>المشرف على المشروع:</a:t>
            </a:r>
            <a:endParaRPr lang="en-US" sz="2800" b="1" dirty="0">
              <a:solidFill>
                <a:srgbClr val="30ACEC"/>
              </a:solidFill>
              <a:cs typeface="AdvertisingBold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3830D-DDF4-4C47-B727-A7C11DE2A649}"/>
              </a:ext>
            </a:extLst>
          </p:cNvPr>
          <p:cNvSpPr txBox="1"/>
          <p:nvPr/>
        </p:nvSpPr>
        <p:spPr>
          <a:xfrm>
            <a:off x="3164107" y="4925214"/>
            <a:ext cx="2489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2400" b="1" dirty="0">
                <a:cs typeface="AdvertisingBold" pitchFamily="2" charset="-78"/>
              </a:rPr>
              <a:t>أ.وسيم الماضي</a:t>
            </a:r>
            <a:endParaRPr lang="en-US" sz="2400" b="1" dirty="0">
              <a:cs typeface="AdvertisingBold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b="1" dirty="0">
                <a:cs typeface="AdvertisingBold" pitchFamily="2" charset="-78"/>
              </a:rPr>
              <a:t>م.رنا باكير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543AE-FEDD-4F42-BC6D-E90F31274E93}"/>
              </a:ext>
            </a:extLst>
          </p:cNvPr>
          <p:cNvSpPr txBox="1"/>
          <p:nvPr/>
        </p:nvSpPr>
        <p:spPr>
          <a:xfrm>
            <a:off x="2845482" y="460178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فريق العمل</a:t>
            </a:r>
            <a:endParaRPr lang="en-US" sz="48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175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7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17DA19E-E6B3-4939-99B8-2C407AEF5E46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4D71A-F00C-4DFF-9FA6-BD64FD97C081}"/>
              </a:ext>
            </a:extLst>
          </p:cNvPr>
          <p:cNvSpPr txBox="1"/>
          <p:nvPr/>
        </p:nvSpPr>
        <p:spPr>
          <a:xfrm>
            <a:off x="3991429" y="2767280"/>
            <a:ext cx="420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000" dirty="0">
                <a:cs typeface="B Titr" panose="00000700000000000000" pitchFamily="2" charset="-78"/>
              </a:rPr>
              <a:t>المهام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53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0C329D-5C99-4731-9EE3-142756EDA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30" r="-677" b="9130"/>
          <a:stretch/>
        </p:blipFill>
        <p:spPr>
          <a:xfrm>
            <a:off x="-161345" y="-92765"/>
            <a:ext cx="12539703" cy="6977269"/>
          </a:xfrm>
          <a:prstGeom prst="rect">
            <a:avLst/>
          </a:prstGeom>
        </p:spPr>
      </p:pic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0F36434-647E-414D-ABCD-E44F8F2B1D6C}"/>
              </a:ext>
            </a:extLst>
          </p:cNvPr>
          <p:cNvSpPr/>
          <p:nvPr/>
        </p:nvSpPr>
        <p:spPr>
          <a:xfrm>
            <a:off x="4683621" y="2769047"/>
            <a:ext cx="3199077" cy="3199077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50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DB67960F-F621-4C63-82BF-4A4C0CC0B77E}"/>
              </a:ext>
            </a:extLst>
          </p:cNvPr>
          <p:cNvSpPr/>
          <p:nvPr/>
        </p:nvSpPr>
        <p:spPr>
          <a:xfrm>
            <a:off x="7933086" y="868068"/>
            <a:ext cx="3199077" cy="3199077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50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6558F5A1-EAE6-400D-B070-BF18B41CB6AD}"/>
              </a:ext>
            </a:extLst>
          </p:cNvPr>
          <p:cNvSpPr/>
          <p:nvPr/>
        </p:nvSpPr>
        <p:spPr>
          <a:xfrm>
            <a:off x="1323232" y="968009"/>
            <a:ext cx="3199077" cy="3199077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50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899C683-E56A-4017-9E05-7384A7C1615D}"/>
              </a:ext>
            </a:extLst>
          </p:cNvPr>
          <p:cNvSpPr/>
          <p:nvPr/>
        </p:nvSpPr>
        <p:spPr>
          <a:xfrm>
            <a:off x="-1329814" y="-3996814"/>
            <a:ext cx="14851627" cy="14851627"/>
          </a:xfrm>
          <a:prstGeom prst="flowChartConnector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17C00-14F1-4BC0-8963-BC2344F4512C}"/>
              </a:ext>
            </a:extLst>
          </p:cNvPr>
          <p:cNvSpPr txBox="1"/>
          <p:nvPr/>
        </p:nvSpPr>
        <p:spPr>
          <a:xfrm>
            <a:off x="2845482" y="460178"/>
            <a:ext cx="650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dirty="0">
                <a:cs typeface="B Titr" panose="00000700000000000000" pitchFamily="2" charset="-78"/>
              </a:rPr>
              <a:t>المهام</a:t>
            </a:r>
            <a:endParaRPr lang="en-US" sz="6000" dirty="0"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85758-0DFB-40CC-B143-C179B793B360}"/>
              </a:ext>
            </a:extLst>
          </p:cNvPr>
          <p:cNvSpPr txBox="1"/>
          <p:nvPr/>
        </p:nvSpPr>
        <p:spPr>
          <a:xfrm>
            <a:off x="8055530" y="1695285"/>
            <a:ext cx="295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b="1" dirty="0">
                <a:solidFill>
                  <a:srgbClr val="FF0000"/>
                </a:solidFill>
                <a:latin typeface="Lemon" panose="02000000000000000000" pitchFamily="2" charset="0"/>
              </a:rPr>
              <a:t>Back-end</a:t>
            </a:r>
            <a:r>
              <a: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C8E6B-5E27-42D9-B123-916E1CA028E3}"/>
              </a:ext>
            </a:extLst>
          </p:cNvPr>
          <p:cNvSpPr txBox="1"/>
          <p:nvPr/>
        </p:nvSpPr>
        <p:spPr>
          <a:xfrm>
            <a:off x="5162017" y="3420814"/>
            <a:ext cx="224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b="1" dirty="0">
                <a:solidFill>
                  <a:srgbClr val="FF0000"/>
                </a:solidFill>
                <a:latin typeface="Lemon" panose="02000000000000000000" pitchFamily="2" charset="0"/>
              </a:rPr>
              <a:t>Design</a:t>
            </a:r>
            <a:r>
              <a: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AE328-BC60-41E5-82F0-6ED04AB7ED6D}"/>
              </a:ext>
            </a:extLst>
          </p:cNvPr>
          <p:cNvSpPr txBox="1"/>
          <p:nvPr/>
        </p:nvSpPr>
        <p:spPr>
          <a:xfrm>
            <a:off x="8315783" y="2341616"/>
            <a:ext cx="2433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emon" panose="02000000000000000000" pitchFamily="2" charset="0"/>
              </a:rPr>
              <a:t>Ob</a:t>
            </a:r>
            <a:r>
              <a:rPr lang="en-US" sz="2000" b="1" dirty="0">
                <a:solidFill>
                  <a:schemeClr val="bg1"/>
                </a:solidFill>
                <a:latin typeface="Lemon" panose="02000000000000000000" pitchFamily="2" charset="0"/>
              </a:rPr>
              <a:t>ai</a:t>
            </a:r>
            <a:r>
              <a:rPr lang="en-US" sz="2000" b="1" dirty="0">
                <a:latin typeface="Lemon" panose="02000000000000000000" pitchFamily="2" charset="0"/>
              </a:rPr>
              <a:t>da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 </a:t>
            </a:r>
            <a:r>
              <a:rPr lang="en-US" sz="2000" b="1" dirty="0">
                <a:latin typeface="Lemon" panose="02000000000000000000" pitchFamily="2" charset="0"/>
              </a:rPr>
              <a:t>Hassan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Ji</a:t>
            </a:r>
            <a:r>
              <a:rPr lang="en-US" sz="2000" b="1" dirty="0">
                <a:solidFill>
                  <a:schemeClr val="bg1"/>
                </a:solidFill>
                <a:latin typeface="Lemon" panose="02000000000000000000" pitchFamily="2" charset="0"/>
              </a:rPr>
              <a:t>h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ad Amouri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994B0-0969-4173-AC3F-EAA2480E7022}"/>
              </a:ext>
            </a:extLst>
          </p:cNvPr>
          <p:cNvSpPr txBox="1"/>
          <p:nvPr/>
        </p:nvSpPr>
        <p:spPr>
          <a:xfrm>
            <a:off x="4738565" y="4067145"/>
            <a:ext cx="3089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Mosta</a:t>
            </a:r>
            <a:r>
              <a:rPr lang="en-US" sz="2000" b="1" dirty="0">
                <a:solidFill>
                  <a:schemeClr val="bg1"/>
                </a:solidFill>
                <a:latin typeface="Lemon" panose="02000000000000000000" pitchFamily="2" charset="0"/>
              </a:rPr>
              <a:t>f</a:t>
            </a:r>
            <a:r>
              <a:rPr lang="en-US" sz="2000" b="1" dirty="0">
                <a:latin typeface="Lemon" panose="02000000000000000000" pitchFamily="2" charset="0"/>
              </a:rPr>
              <a:t>a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emon" panose="02000000000000000000" pitchFamily="2" charset="0"/>
              </a:rPr>
              <a:t>Sa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ad </a:t>
            </a:r>
            <a:r>
              <a:rPr lang="en-US" sz="2000" b="1" dirty="0">
                <a:latin typeface="Lemon" panose="02000000000000000000" pitchFamily="2" charset="0"/>
              </a:rPr>
              <a:t>Eldin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Jih</a:t>
            </a:r>
            <a:r>
              <a:rPr lang="en-US" sz="2000" b="1" dirty="0">
                <a:latin typeface="Lemon" panose="02000000000000000000" pitchFamily="2" charset="0"/>
              </a:rPr>
              <a:t>ad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 </a:t>
            </a:r>
            <a:r>
              <a:rPr lang="en-US" sz="2000" b="1" dirty="0">
                <a:latin typeface="Lemon" panose="02000000000000000000" pitchFamily="2" charset="0"/>
              </a:rPr>
              <a:t>Amouri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Amer </a:t>
            </a:r>
            <a:r>
              <a:rPr lang="en-US" sz="2000" b="1" dirty="0">
                <a:latin typeface="Lemon" panose="02000000000000000000" pitchFamily="2" charset="0"/>
              </a:rPr>
              <a:t>Saleem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3525E-17BA-43F9-842C-391AAFCCBCF6}"/>
              </a:ext>
            </a:extLst>
          </p:cNvPr>
          <p:cNvSpPr txBox="1"/>
          <p:nvPr/>
        </p:nvSpPr>
        <p:spPr>
          <a:xfrm>
            <a:off x="1382925" y="1695285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solidFill>
                  <a:srgbClr val="FF0000"/>
                </a:solidFill>
                <a:latin typeface="Lemon" panose="02000000000000000000" pitchFamily="2" charset="0"/>
              </a:rPr>
              <a:t>Front-end</a:t>
            </a:r>
            <a:r>
              <a: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D41CF-B10C-498C-8F0C-92EA9635AAFA}"/>
              </a:ext>
            </a:extLst>
          </p:cNvPr>
          <p:cNvSpPr txBox="1"/>
          <p:nvPr/>
        </p:nvSpPr>
        <p:spPr>
          <a:xfrm>
            <a:off x="1394946" y="2341616"/>
            <a:ext cx="3055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mon" panose="02000000000000000000" pitchFamily="2" charset="0"/>
              </a:rPr>
              <a:t>M</a:t>
            </a:r>
            <a:r>
              <a:rPr lang="en-US" sz="2000" b="1" dirty="0">
                <a:latin typeface="Lemon" panose="02000000000000000000" pitchFamily="2" charset="0"/>
              </a:rPr>
              <a:t>ostafa Saad Eldin</a:t>
            </a:r>
            <a:endParaRPr lang="ar-SA" sz="2000" b="1" dirty="0">
              <a:latin typeface="Lemon" panose="02000000000000000000" pitchFamily="2" charset="0"/>
            </a:endParaRPr>
          </a:p>
          <a:p>
            <a:pPr algn="ctr"/>
            <a:r>
              <a:rPr lang="en-US" sz="2000" b="1" dirty="0">
                <a:latin typeface="Lemon" panose="02000000000000000000" pitchFamily="2" charset="0"/>
              </a:rPr>
              <a:t>Amer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 </a:t>
            </a:r>
            <a:r>
              <a:rPr lang="en-US" sz="2000" b="1" dirty="0">
                <a:latin typeface="Lemon" panose="02000000000000000000" pitchFamily="2" charset="0"/>
              </a:rPr>
              <a:t>S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Lemon" panose="02000000000000000000" pitchFamily="2" charset="0"/>
              </a:rPr>
              <a:t>aleem</a:t>
            </a:r>
          </a:p>
        </p:txBody>
      </p:sp>
    </p:spTree>
    <p:extLst>
      <p:ext uri="{BB962C8B-B14F-4D97-AF65-F5344CB8AC3E}">
        <p14:creationId xmlns:p14="http://schemas.microsoft.com/office/powerpoint/2010/main" val="218095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7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11" grpId="0"/>
      <p:bldP spid="1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46ABB91-5AA6-46C0-B9EF-9692C765AFBB}"/>
              </a:ext>
            </a:extLst>
          </p:cNvPr>
          <p:cNvSpPr/>
          <p:nvPr/>
        </p:nvSpPr>
        <p:spPr>
          <a:xfrm>
            <a:off x="2846363" y="179363"/>
            <a:ext cx="6499274" cy="6499274"/>
          </a:xfrm>
          <a:prstGeom prst="flowChartConnector">
            <a:avLst/>
          </a:prstGeom>
          <a:solidFill>
            <a:srgbClr val="0C3668">
              <a:alpha val="60000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0C482-9CBC-4BC8-8325-ACA0C66BB7BF}"/>
              </a:ext>
            </a:extLst>
          </p:cNvPr>
          <p:cNvSpPr txBox="1"/>
          <p:nvPr/>
        </p:nvSpPr>
        <p:spPr>
          <a:xfrm>
            <a:off x="3991429" y="2767280"/>
            <a:ext cx="420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000" dirty="0">
                <a:cs typeface="B Titr" panose="00000700000000000000" pitchFamily="2" charset="-78"/>
              </a:rPr>
              <a:t>الأدوات</a:t>
            </a:r>
            <a:endParaRPr lang="en-US" sz="8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685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225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(Body)</vt:lpstr>
      <vt:lpstr>Berlin Sans FB Demi</vt:lpstr>
      <vt:lpstr>Calibri</vt:lpstr>
      <vt:lpstr>Calibri Light</vt:lpstr>
      <vt:lpstr>Lemon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Saad Eldin</dc:creator>
  <cp:lastModifiedBy>Mostafa</cp:lastModifiedBy>
  <cp:revision>80</cp:revision>
  <dcterms:created xsi:type="dcterms:W3CDTF">2022-11-07T06:00:52Z</dcterms:created>
  <dcterms:modified xsi:type="dcterms:W3CDTF">2023-06-06T10:07:41Z</dcterms:modified>
</cp:coreProperties>
</file>