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95" r:id="rId2"/>
  </p:sldMasterIdLst>
  <p:notesMasterIdLst>
    <p:notesMasterId r:id="rId17"/>
  </p:notesMasterIdLst>
  <p:sldIdLst>
    <p:sldId id="428" r:id="rId3"/>
    <p:sldId id="374" r:id="rId4"/>
    <p:sldId id="375" r:id="rId5"/>
    <p:sldId id="448" r:id="rId6"/>
    <p:sldId id="449" r:id="rId7"/>
    <p:sldId id="450" r:id="rId8"/>
    <p:sldId id="425" r:id="rId9"/>
    <p:sldId id="426" r:id="rId10"/>
    <p:sldId id="436" r:id="rId11"/>
    <p:sldId id="437" r:id="rId12"/>
    <p:sldId id="441" r:id="rId13"/>
    <p:sldId id="265" r:id="rId14"/>
    <p:sldId id="442" r:id="rId15"/>
    <p:sldId id="445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4" roundtripDataSignature="AMtx7mhVqJ9hEimLleeMlOpB22a4d6fL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E95D8A-3CDE-4E8A-AB48-C8ED0EAB358C}">
  <a:tblStyle styleId="{DBE95D8A-3CDE-4E8A-AB48-C8ED0EAB35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92" autoAdjust="0"/>
  </p:normalViewPr>
  <p:slideViewPr>
    <p:cSldViewPr snapToGrid="0">
      <p:cViewPr varScale="1">
        <p:scale>
          <a:sx n="89" d="100"/>
          <a:sy n="89" d="100"/>
        </p:scale>
        <p:origin x="12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0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204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20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207" Type="http://schemas.openxmlformats.org/officeDocument/2006/relationships/theme" Target="theme/theme1.xml"/><Relationship Id="rId8" Type="http://schemas.openxmlformats.org/officeDocument/2006/relationships/slide" Target="slides/slide6.xml"/><Relationship Id="rId206" Type="http://schemas.openxmlformats.org/officeDocument/2006/relationships/viewProps" Target="viewProps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6">
          <a:extLst>
            <a:ext uri="{FF2B5EF4-FFF2-40B4-BE49-F238E27FC236}">
              <a16:creationId xmlns:a16="http://schemas.microsoft.com/office/drawing/2014/main" id="{CCAD717C-9AC9-53C4-DC35-A5D1B3081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7" name="Google Shape;4537;g2065dacfdff_1_408:notes">
            <a:extLst>
              <a:ext uri="{FF2B5EF4-FFF2-40B4-BE49-F238E27FC236}">
                <a16:creationId xmlns:a16="http://schemas.microsoft.com/office/drawing/2014/main" id="{B70F7A87-531B-82D7-0706-F7627AB86C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8" name="Google Shape;4538;g2065dacfdff_1_408:notes">
            <a:extLst>
              <a:ext uri="{FF2B5EF4-FFF2-40B4-BE49-F238E27FC236}">
                <a16:creationId xmlns:a16="http://schemas.microsoft.com/office/drawing/2014/main" id="{3E61EC9B-0F0D-BBCF-C1DA-6D64FA861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8632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dirty="0"/>
              <a:t>ال </a:t>
            </a:r>
            <a:r>
              <a:rPr lang="en-US" dirty="0"/>
              <a:t>image</a:t>
            </a:r>
            <a:r>
              <a:rPr lang="ar-EG" dirty="0"/>
              <a:t> الاساسية الي هتشتغل علي ال</a:t>
            </a:r>
            <a:r>
              <a:rPr lang="en-US" dirty="0"/>
              <a:t> beagle bone ai-64</a:t>
            </a:r>
          </a:p>
          <a:p>
            <a:pPr algn="r" rtl="1"/>
            <a:r>
              <a:rPr lang="ar-EG" dirty="0"/>
              <a:t>التحديات هي ال</a:t>
            </a:r>
            <a:r>
              <a:rPr lang="en-US" dirty="0"/>
              <a:t> configuration file </a:t>
            </a:r>
            <a:r>
              <a:rPr lang="ar-EG" dirty="0"/>
              <a:t>علشان فيه تغيرات في </a:t>
            </a:r>
            <a:r>
              <a:rPr lang="en-US" dirty="0"/>
              <a:t>two files</a:t>
            </a:r>
            <a:r>
              <a:rPr lang="ar-EG" dirty="0"/>
              <a:t> و اننا نحط ال</a:t>
            </a:r>
            <a:r>
              <a:rPr lang="en-US" dirty="0"/>
              <a:t> BSP</a:t>
            </a:r>
            <a:r>
              <a:rPr lang="ar-EG" dirty="0"/>
              <a:t> و طبعا نختار ال</a:t>
            </a:r>
            <a:r>
              <a:rPr lang="en-US" dirty="0"/>
              <a:t> branch</a:t>
            </a:r>
            <a:r>
              <a:rPr lang="ar-EG" dirty="0"/>
              <a:t> و ال</a:t>
            </a:r>
            <a:r>
              <a:rPr lang="en-US" dirty="0"/>
              <a:t> </a:t>
            </a:r>
            <a:r>
              <a:rPr lang="en-US" dirty="0" err="1"/>
              <a:t>yocto</a:t>
            </a:r>
            <a:r>
              <a:rPr lang="en-US" dirty="0"/>
              <a:t> release</a:t>
            </a:r>
            <a:r>
              <a:rPr lang="ar-EG" dirty="0"/>
              <a:t> المناسب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16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dirty="0"/>
              <a:t>ال</a:t>
            </a:r>
            <a:r>
              <a:rPr lang="en-US" dirty="0"/>
              <a:t>  </a:t>
            </a:r>
            <a:r>
              <a:rPr lang="en-US" dirty="0" err="1"/>
              <a:t>local.conf</a:t>
            </a:r>
            <a:r>
              <a:rPr lang="ar-EG" dirty="0"/>
              <a:t> ده ملف بيستخدم علشان نعمل </a:t>
            </a:r>
            <a:r>
              <a:rPr lang="en-US" dirty="0"/>
              <a:t>configuration</a:t>
            </a:r>
            <a:r>
              <a:rPr lang="ar-EG" dirty="0"/>
              <a:t> لل</a:t>
            </a:r>
            <a:r>
              <a:rPr lang="en-US" dirty="0"/>
              <a:t> building process</a:t>
            </a:r>
            <a:r>
              <a:rPr lang="ar-EG" dirty="0"/>
              <a:t> مش لل</a:t>
            </a:r>
            <a:r>
              <a:rPr lang="en-US" dirty="0"/>
              <a:t> image</a:t>
            </a:r>
            <a:r>
              <a:rPr lang="ar-EG" dirty="0"/>
              <a:t> فاحنا احتاجنا بس نحدد ان ال</a:t>
            </a:r>
            <a:r>
              <a:rPr lang="en-US" dirty="0"/>
              <a:t>target machine</a:t>
            </a:r>
            <a:r>
              <a:rPr lang="ar-EG" dirty="0"/>
              <a:t> بتاعنا هو ال</a:t>
            </a:r>
            <a:r>
              <a:rPr lang="en-US" dirty="0"/>
              <a:t> beaglebone-ai64</a:t>
            </a:r>
            <a:r>
              <a:rPr lang="ar-EG" dirty="0"/>
              <a:t> بس باقي الحاجات زي ما هي</a:t>
            </a:r>
          </a:p>
          <a:p>
            <a:pPr algn="r" rtl="1"/>
            <a:r>
              <a:rPr lang="ar-EG" dirty="0"/>
              <a:t>ممكن نغير كمان في اماكن ال</a:t>
            </a:r>
            <a:r>
              <a:rPr lang="en-US" dirty="0"/>
              <a:t> download</a:t>
            </a:r>
            <a:r>
              <a:rPr lang="ar-EG" dirty="0"/>
              <a:t> و ال</a:t>
            </a:r>
            <a:r>
              <a:rPr lang="en-US" dirty="0"/>
              <a:t> </a:t>
            </a:r>
            <a:r>
              <a:rPr lang="en-US" dirty="0" err="1"/>
              <a:t>statecache</a:t>
            </a:r>
            <a:r>
              <a:rPr lang="en-US" dirty="0"/>
              <a:t> </a:t>
            </a:r>
            <a:r>
              <a:rPr lang="ar-EG" dirty="0"/>
              <a:t> و ال</a:t>
            </a:r>
            <a:r>
              <a:rPr lang="en-US" dirty="0" err="1"/>
              <a:t>tmp</a:t>
            </a:r>
            <a:r>
              <a:rPr lang="ar-EG" dirty="0"/>
              <a:t> الي بيتحط فيها ال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3156597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6" name="Google Shape;5606;g2a3f94bd7af_19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7" name="Google Shape;5607;g2a3f94bd7af_19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ar-EG" dirty="0"/>
              <a:t>ديه اهم جزئية و الجزء الاهم</a:t>
            </a:r>
          </a:p>
          <a:p>
            <a:pPr marL="171450" lvl="0" indent="-171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ar-EG" dirty="0"/>
              <a:t>المفروض هنا بنحدد ال</a:t>
            </a:r>
            <a:r>
              <a:rPr lang="en-US" dirty="0"/>
              <a:t> layers</a:t>
            </a:r>
            <a:r>
              <a:rPr lang="ar-EG" dirty="0"/>
              <a:t> الي هنبني بيها </a:t>
            </a:r>
            <a:r>
              <a:rPr lang="en-US" dirty="0"/>
              <a:t>image</a:t>
            </a:r>
            <a:r>
              <a:rPr lang="ar-EG" dirty="0"/>
              <a:t> مناسبة لل</a:t>
            </a:r>
            <a:r>
              <a:rPr lang="en-US" dirty="0"/>
              <a:t> board</a:t>
            </a:r>
          </a:p>
          <a:p>
            <a:pPr marL="171450" lvl="0" indent="-171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ar-EG" dirty="0"/>
              <a:t>فاحنا عندنا 5 مجموعات</a:t>
            </a:r>
          </a:p>
          <a:p>
            <a:pPr marL="171450" lvl="0" indent="-171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ar-EG" dirty="0"/>
              <a:t>اول مجموعة الي باللون الاحمر ديه اساسي و لازم تبقي موجودة في اي </a:t>
            </a:r>
            <a:r>
              <a:rPr lang="en-US" dirty="0"/>
              <a:t>image</a:t>
            </a:r>
            <a:r>
              <a:rPr lang="ar-EG" dirty="0"/>
              <a:t> فيها ال</a:t>
            </a:r>
            <a:r>
              <a:rPr lang="en-US" dirty="0"/>
              <a:t> recipes</a:t>
            </a:r>
            <a:r>
              <a:rPr lang="ar-EG" dirty="0"/>
              <a:t> الاساسية علشان اعمل </a:t>
            </a:r>
            <a:r>
              <a:rPr lang="en-US" dirty="0"/>
              <a:t>builds</a:t>
            </a:r>
            <a:r>
              <a:rPr lang="ar-EG" dirty="0"/>
              <a:t> زي </a:t>
            </a:r>
            <a:r>
              <a:rPr lang="en-US" dirty="0"/>
              <a:t>connectivity</a:t>
            </a:r>
            <a:r>
              <a:rPr lang="ar-EG" dirty="0"/>
              <a:t> و الربط ال</a:t>
            </a:r>
            <a:r>
              <a:rPr lang="en-US" dirty="0"/>
              <a:t>image</a:t>
            </a:r>
            <a:r>
              <a:rPr lang="ar-EG" dirty="0"/>
              <a:t> بال</a:t>
            </a:r>
            <a:r>
              <a:rPr lang="en-US" dirty="0"/>
              <a:t>hardware layers</a:t>
            </a:r>
            <a:r>
              <a:rPr lang="ar-EG" dirty="0"/>
              <a:t> الي بتتحدد بعد كده</a:t>
            </a:r>
          </a:p>
          <a:p>
            <a:pPr marL="171450" lvl="0" indent="-171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ar-EG" dirty="0"/>
              <a:t>تاني مجموعة الي باللون الاخضر ديه </a:t>
            </a:r>
            <a:r>
              <a:rPr lang="en-US" dirty="0"/>
              <a:t>dependencies</a:t>
            </a:r>
            <a:r>
              <a:rPr lang="ar-EG" dirty="0"/>
              <a:t> مهمة مطلوب من ال</a:t>
            </a:r>
            <a:r>
              <a:rPr lang="en-US" dirty="0"/>
              <a:t>BSP</a:t>
            </a:r>
            <a:r>
              <a:rPr lang="ar-EG" dirty="0"/>
              <a:t> بتاعت ال</a:t>
            </a:r>
            <a:r>
              <a:rPr lang="en-US" dirty="0"/>
              <a:t> board</a:t>
            </a:r>
            <a:r>
              <a:rPr lang="ar-EG" dirty="0"/>
              <a:t> علشان نبني </a:t>
            </a:r>
            <a:r>
              <a:rPr lang="en-US" dirty="0"/>
              <a:t>image</a:t>
            </a:r>
            <a:r>
              <a:rPr lang="ar-EG" dirty="0"/>
              <a:t> ليها و بتوفر حاجات هنحتاجها خصوصا في المشروع بتاعنا زي ال</a:t>
            </a:r>
            <a:r>
              <a:rPr lang="en-US" dirty="0"/>
              <a:t> networking , python</a:t>
            </a:r>
            <a:endParaRPr lang="ar-EG" dirty="0"/>
          </a:p>
          <a:p>
            <a:pPr marL="171450" lvl="0" indent="-171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ar-EG" dirty="0"/>
              <a:t>تالت مجموعة و ديه يعتبر اهم واحده و الي بسببها عملنا باقي ال</a:t>
            </a:r>
            <a:r>
              <a:rPr lang="en-US" dirty="0"/>
              <a:t>layers</a:t>
            </a:r>
            <a:r>
              <a:rPr lang="ar-EG" dirty="0"/>
              <a:t> و هي ال</a:t>
            </a:r>
            <a:r>
              <a:rPr lang="en-US" dirty="0" err="1"/>
              <a:t>arago</a:t>
            </a:r>
            <a:r>
              <a:rPr lang="ar-EG" dirty="0"/>
              <a:t> الي هي عبارة عن </a:t>
            </a:r>
            <a:r>
              <a:rPr lang="en-US" dirty="0"/>
              <a:t>distribution</a:t>
            </a:r>
            <a:r>
              <a:rPr lang="ar-EG" dirty="0"/>
              <a:t> بتدعم كل ال</a:t>
            </a:r>
            <a:r>
              <a:rPr lang="en-US" dirty="0"/>
              <a:t>boards</a:t>
            </a:r>
            <a:r>
              <a:rPr lang="ar-EG" dirty="0"/>
              <a:t> و ال</a:t>
            </a:r>
            <a:r>
              <a:rPr lang="en-US" dirty="0"/>
              <a:t> software</a:t>
            </a:r>
            <a:r>
              <a:rPr lang="ar-EG" dirty="0"/>
              <a:t> الي متوفر من شركة </a:t>
            </a:r>
            <a:r>
              <a:rPr lang="en-US" dirty="0" err="1"/>
              <a:t>ti</a:t>
            </a:r>
            <a:r>
              <a:rPr lang="ar-EG" dirty="0"/>
              <a:t> و فيها الحاجات الاساسية و هي ال</a:t>
            </a:r>
            <a:r>
              <a:rPr lang="en-US" dirty="0"/>
              <a:t>BSP</a:t>
            </a:r>
            <a:r>
              <a:rPr lang="ar-EG" dirty="0"/>
              <a:t> الي محتاجنها لل</a:t>
            </a:r>
            <a:r>
              <a:rPr lang="en-US" dirty="0" err="1"/>
              <a:t>beaglebone</a:t>
            </a:r>
            <a:r>
              <a:rPr lang="en-US" dirty="0"/>
              <a:t> image </a:t>
            </a:r>
          </a:p>
          <a:p>
            <a:pPr marL="171450" lvl="0" indent="-171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ar-EG" dirty="0"/>
              <a:t>رابع مجموعة ديه بتربط ال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device</a:t>
            </a:r>
            <a:r>
              <a:rPr lang="ar-EG" dirty="0"/>
              <a:t> مع ال</a:t>
            </a:r>
            <a:r>
              <a:rPr lang="en-US" dirty="0"/>
              <a:t> open embedded</a:t>
            </a:r>
            <a:r>
              <a:rPr lang="ar-EG" dirty="0"/>
              <a:t> و بردو من ال</a:t>
            </a:r>
            <a:r>
              <a:rPr lang="en-US" dirty="0"/>
              <a:t> dependencies</a:t>
            </a:r>
            <a:r>
              <a:rPr lang="ar-EG" dirty="0"/>
              <a:t> الاساسية لل </a:t>
            </a:r>
            <a:r>
              <a:rPr lang="en-US" dirty="0" err="1"/>
              <a:t>arago</a:t>
            </a:r>
            <a:r>
              <a:rPr lang="en-US" dirty="0"/>
              <a:t> layer</a:t>
            </a:r>
          </a:p>
          <a:p>
            <a:pPr marL="171450" lvl="0" indent="-171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ar-EG" dirty="0"/>
              <a:t>اخر مجموعة و هي ال</a:t>
            </a:r>
            <a:r>
              <a:rPr lang="en-US" dirty="0"/>
              <a:t> ARM</a:t>
            </a:r>
            <a:r>
              <a:rPr lang="ar-EG" dirty="0"/>
              <a:t> ديه علشان احنا ال</a:t>
            </a:r>
            <a:r>
              <a:rPr lang="en-US" dirty="0"/>
              <a:t>processor</a:t>
            </a:r>
            <a:r>
              <a:rPr lang="ar-EG" dirty="0"/>
              <a:t> بتاعنا هو ال</a:t>
            </a:r>
            <a:r>
              <a:rPr lang="en-US" dirty="0"/>
              <a:t>Cortex A72</a:t>
            </a:r>
            <a:r>
              <a:rPr lang="ar-EG" dirty="0"/>
              <a:t> و ده </a:t>
            </a:r>
            <a:r>
              <a:rPr lang="en-US" dirty="0"/>
              <a:t>arm based</a:t>
            </a:r>
            <a:endParaRPr lang="ar-EG" dirty="0"/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dirty="0"/>
              <a:t>هنا احنا بنحدد ال</a:t>
            </a:r>
            <a:r>
              <a:rPr lang="en-US" dirty="0"/>
              <a:t>release</a:t>
            </a:r>
            <a:r>
              <a:rPr lang="ar-EG" dirty="0"/>
              <a:t> بناء عن حاجتين مهمتين و هم ال</a:t>
            </a:r>
            <a:r>
              <a:rPr lang="en-US" dirty="0"/>
              <a:t> long term support </a:t>
            </a:r>
            <a:r>
              <a:rPr lang="ar-EG" dirty="0"/>
              <a:t> هي مدعومة لفترة طويلة ولا قصيرة و ال</a:t>
            </a:r>
            <a:r>
              <a:rPr lang="en-US" dirty="0"/>
              <a:t> </a:t>
            </a:r>
            <a:r>
              <a:rPr lang="en-US" dirty="0" err="1"/>
              <a:t>yocto</a:t>
            </a:r>
            <a:r>
              <a:rPr lang="en-US" dirty="0"/>
              <a:t> version</a:t>
            </a:r>
            <a:r>
              <a:rPr lang="ar-EG" dirty="0"/>
              <a:t> الي هي بتشتغل معاها</a:t>
            </a:r>
            <a:r>
              <a:rPr lang="en-US" dirty="0"/>
              <a:t> </a:t>
            </a:r>
            <a:endParaRPr lang="ar-EG" dirty="0"/>
          </a:p>
          <a:p>
            <a:pPr algn="r" rtl="1"/>
            <a:r>
              <a:rPr lang="ar-EG" dirty="0"/>
              <a:t>احنا هنشتغل ب</a:t>
            </a:r>
            <a:r>
              <a:rPr lang="en-US" dirty="0"/>
              <a:t> </a:t>
            </a:r>
            <a:r>
              <a:rPr lang="en-US" dirty="0" err="1"/>
              <a:t>yocto</a:t>
            </a:r>
            <a:r>
              <a:rPr lang="en-US" dirty="0"/>
              <a:t> version 4</a:t>
            </a:r>
            <a:r>
              <a:rPr lang="ar-EG" dirty="0"/>
              <a:t> و ديه مدعومة من ال</a:t>
            </a:r>
            <a:r>
              <a:rPr lang="en-US" dirty="0"/>
              <a:t> </a:t>
            </a:r>
            <a:r>
              <a:rPr lang="en-US" dirty="0" err="1"/>
              <a:t>krikstone</a:t>
            </a:r>
            <a:r>
              <a:rPr lang="en-US" dirty="0"/>
              <a:t> branch</a:t>
            </a:r>
            <a:r>
              <a:rPr lang="ar-EG" dirty="0"/>
              <a:t> و كمان ال</a:t>
            </a:r>
            <a:r>
              <a:rPr lang="en-US" dirty="0"/>
              <a:t> </a:t>
            </a:r>
            <a:r>
              <a:rPr lang="en-US" dirty="0" err="1"/>
              <a:t>kristone</a:t>
            </a:r>
            <a:r>
              <a:rPr lang="en-US" dirty="0"/>
              <a:t> </a:t>
            </a:r>
            <a:r>
              <a:rPr lang="ar-EG" dirty="0"/>
              <a:t>ليها </a:t>
            </a:r>
            <a:r>
              <a:rPr lang="en-US" dirty="0"/>
              <a:t>long term support</a:t>
            </a:r>
            <a:r>
              <a:rPr lang="ar-EG" dirty="0"/>
              <a:t> بيخلص عند 2026 و ده كافي لينا يعني</a:t>
            </a:r>
          </a:p>
          <a:p>
            <a:pPr algn="r" rtl="1"/>
            <a:r>
              <a:rPr lang="ar-EG" dirty="0"/>
              <a:t>ال</a:t>
            </a:r>
            <a:r>
              <a:rPr lang="en-US" dirty="0"/>
              <a:t> </a:t>
            </a:r>
            <a:r>
              <a:rPr lang="en-US" dirty="0" err="1"/>
              <a:t>dunfell</a:t>
            </a:r>
            <a:r>
              <a:rPr lang="ar-EG" dirty="0"/>
              <a:t> ده </a:t>
            </a:r>
            <a:r>
              <a:rPr lang="en-US" dirty="0"/>
              <a:t>branch</a:t>
            </a:r>
            <a:r>
              <a:rPr lang="ar-EG" dirty="0"/>
              <a:t> الي بيبقي </a:t>
            </a:r>
            <a:r>
              <a:rPr lang="en-US" dirty="0"/>
              <a:t>default</a:t>
            </a:r>
            <a:r>
              <a:rPr lang="ar-EG" dirty="0"/>
              <a:t> علشان كده استخدمته في المقارنة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73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dirty="0"/>
              <a:t>اخيرا احنا بعد ما نبني ال</a:t>
            </a:r>
            <a:r>
              <a:rPr lang="en-US" dirty="0"/>
              <a:t> image</a:t>
            </a:r>
            <a:r>
              <a:rPr lang="ar-EG" dirty="0"/>
              <a:t> المفروض بنعملها </a:t>
            </a:r>
            <a:r>
              <a:rPr lang="en-US" dirty="0"/>
              <a:t>flashing</a:t>
            </a:r>
            <a:r>
              <a:rPr lang="ar-EG" dirty="0"/>
              <a:t> فال</a:t>
            </a:r>
            <a:r>
              <a:rPr lang="en-US" dirty="0"/>
              <a:t>format</a:t>
            </a:r>
            <a:r>
              <a:rPr lang="ar-EG" dirty="0"/>
              <a:t> بتاعت ال</a:t>
            </a:r>
            <a:r>
              <a:rPr lang="en-US" dirty="0"/>
              <a:t> image</a:t>
            </a:r>
            <a:r>
              <a:rPr lang="ar-EG" dirty="0"/>
              <a:t> هي ال</a:t>
            </a:r>
            <a:r>
              <a:rPr lang="en-US" dirty="0" err="1"/>
              <a:t>wic</a:t>
            </a:r>
            <a:r>
              <a:rPr lang="ar-EG" dirty="0"/>
              <a:t> و فيه </a:t>
            </a:r>
            <a:r>
              <a:rPr lang="en-US" dirty="0"/>
              <a:t>compressed version</a:t>
            </a:r>
            <a:r>
              <a:rPr lang="ar-EG" dirty="0"/>
              <a:t> منها و هي ال</a:t>
            </a:r>
            <a:r>
              <a:rPr lang="en-US" dirty="0"/>
              <a:t> </a:t>
            </a:r>
            <a:r>
              <a:rPr lang="en-US" dirty="0" err="1"/>
              <a:t>xz</a:t>
            </a:r>
            <a:endParaRPr lang="en-US" dirty="0"/>
          </a:p>
          <a:p>
            <a:pPr algn="r" rtl="1"/>
            <a:r>
              <a:rPr lang="ar-EG" dirty="0"/>
              <a:t>ال</a:t>
            </a:r>
            <a:r>
              <a:rPr lang="en-US" dirty="0"/>
              <a:t>image</a:t>
            </a:r>
            <a:r>
              <a:rPr lang="ar-EG" dirty="0"/>
              <a:t> الي احنا بنينها طلعت 36</a:t>
            </a:r>
            <a:r>
              <a:rPr lang="en-US" dirty="0"/>
              <a:t>MB </a:t>
            </a:r>
            <a:r>
              <a:rPr lang="ar-EG" dirty="0"/>
              <a:t> في حين ان ال</a:t>
            </a:r>
            <a:r>
              <a:rPr lang="en-US" dirty="0"/>
              <a:t>pre-built image</a:t>
            </a:r>
            <a:r>
              <a:rPr lang="ar-EG" dirty="0"/>
              <a:t> كان حجمها 537</a:t>
            </a:r>
            <a:r>
              <a:rPr lang="en-US" dirty="0"/>
              <a:t>MB</a:t>
            </a:r>
            <a:r>
              <a:rPr lang="ar-EG" dirty="0"/>
              <a:t> يعني عملنا </a:t>
            </a:r>
            <a:r>
              <a:rPr lang="en-US" dirty="0"/>
              <a:t>optimization</a:t>
            </a:r>
            <a:r>
              <a:rPr lang="ar-EG" dirty="0"/>
              <a:t> لتقريبا 6.7%</a:t>
            </a:r>
            <a:r>
              <a:rPr lang="en-US" dirty="0"/>
              <a:t> </a:t>
            </a:r>
            <a:r>
              <a:rPr lang="ar-EG" dirty="0"/>
              <a:t> من المساحة الي كنا هنستخدمها لو اشتغلنا ب</a:t>
            </a:r>
            <a:r>
              <a:rPr lang="en-US" dirty="0"/>
              <a:t> prebuilt image</a:t>
            </a:r>
          </a:p>
        </p:txBody>
      </p:sp>
    </p:spTree>
    <p:extLst>
      <p:ext uri="{BB962C8B-B14F-4D97-AF65-F5344CB8AC3E}">
        <p14:creationId xmlns:p14="http://schemas.microsoft.com/office/powerpoint/2010/main" val="343693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dirty="0"/>
              <a:t>علشان نشغل ال</a:t>
            </a:r>
            <a:r>
              <a:rPr lang="en-US" dirty="0"/>
              <a:t>application </a:t>
            </a:r>
            <a:r>
              <a:rPr lang="ar-EG" dirty="0"/>
              <a:t> بتاعنا فاحنا قدامنا طريقة من الثلاثة</a:t>
            </a:r>
          </a:p>
          <a:p>
            <a:pPr algn="r" rtl="1"/>
            <a:r>
              <a:rPr lang="ar-EG" dirty="0"/>
              <a:t>ياما نشغله </a:t>
            </a:r>
            <a:r>
              <a:rPr lang="en-US" dirty="0"/>
              <a:t>bare metal</a:t>
            </a:r>
            <a:r>
              <a:rPr lang="ar-EG" dirty="0"/>
              <a:t> ده بينفع في ال </a:t>
            </a:r>
            <a:r>
              <a:rPr lang="en-US" dirty="0"/>
              <a:t>apps</a:t>
            </a:r>
            <a:r>
              <a:rPr lang="ar-EG" dirty="0"/>
              <a:t> البسيطة ولكن في ال</a:t>
            </a:r>
            <a:r>
              <a:rPr lang="en-US" dirty="0"/>
              <a:t> app</a:t>
            </a:r>
            <a:r>
              <a:rPr lang="ar-EG" dirty="0"/>
              <a:t> بتاعنا مش هينفع</a:t>
            </a:r>
          </a:p>
          <a:p>
            <a:pPr algn="r" rtl="1"/>
            <a:r>
              <a:rPr lang="ar-EG" dirty="0"/>
              <a:t>ممكن ال</a:t>
            </a:r>
            <a:r>
              <a:rPr lang="en-US" dirty="0"/>
              <a:t> RTOS</a:t>
            </a:r>
            <a:r>
              <a:rPr lang="ar-EG" dirty="0"/>
              <a:t> يشتغل </a:t>
            </a:r>
            <a:r>
              <a:rPr lang="en-US" dirty="0"/>
              <a:t>multi tasks</a:t>
            </a:r>
            <a:r>
              <a:rPr lang="ar-EG" dirty="0"/>
              <a:t> و لكن في اختيار تاني احسن</a:t>
            </a:r>
          </a:p>
          <a:p>
            <a:pPr algn="r" rtl="1"/>
            <a:r>
              <a:rPr lang="ar-EG" dirty="0"/>
              <a:t>و هو ال</a:t>
            </a:r>
            <a:r>
              <a:rPr lang="en-US" dirty="0"/>
              <a:t> GPOS</a:t>
            </a:r>
            <a:r>
              <a:rPr lang="ar-EG" dirty="0"/>
              <a:t> الي هو ال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image</a:t>
            </a:r>
            <a:r>
              <a:rPr lang="ar-EG" dirty="0"/>
              <a:t> ده مناسب جدا لل</a:t>
            </a:r>
            <a:r>
              <a:rPr lang="en-US" dirty="0"/>
              <a:t> app </a:t>
            </a:r>
            <a:r>
              <a:rPr lang="ar-EG" dirty="0"/>
              <a:t>بتاعنا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1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dirty="0"/>
              <a:t>بعد ما اختارنا ال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image</a:t>
            </a:r>
            <a:r>
              <a:rPr lang="ar-EG" dirty="0"/>
              <a:t> قدامنا تلات طرق لبناء ال</a:t>
            </a:r>
            <a:r>
              <a:rPr lang="en-US" dirty="0"/>
              <a:t>image</a:t>
            </a:r>
          </a:p>
          <a:p>
            <a:pPr algn="r" rtl="1"/>
            <a:r>
              <a:rPr lang="ar-EG" dirty="0"/>
              <a:t>ياما نكتب ال</a:t>
            </a:r>
            <a:r>
              <a:rPr lang="en-US" dirty="0"/>
              <a:t> OS</a:t>
            </a:r>
            <a:r>
              <a:rPr lang="ar-EG" dirty="0"/>
              <a:t> من البداية خالص بس ده هياخد وقت و مجهود كبير جدا</a:t>
            </a:r>
          </a:p>
          <a:p>
            <a:pPr algn="r" rtl="1"/>
            <a:r>
              <a:rPr lang="ar-EG" dirty="0"/>
              <a:t>في حين احنا ممكن نشتغل ب</a:t>
            </a:r>
            <a:r>
              <a:rPr lang="en-US" dirty="0"/>
              <a:t> image</a:t>
            </a:r>
            <a:r>
              <a:rPr lang="ar-EG" dirty="0"/>
              <a:t> جاهزة ولكن مش هتبقي مظبوطة بالظبط علي ال</a:t>
            </a:r>
            <a:r>
              <a:rPr lang="en-US" dirty="0"/>
              <a:t> application</a:t>
            </a:r>
            <a:r>
              <a:rPr lang="ar-EG" dirty="0"/>
              <a:t> بتاعنا فبكده مش هتبقي </a:t>
            </a:r>
            <a:r>
              <a:rPr lang="en-US" dirty="0"/>
              <a:t>optimized</a:t>
            </a:r>
          </a:p>
          <a:p>
            <a:pPr algn="r" rtl="1"/>
            <a:r>
              <a:rPr lang="ar-EG" dirty="0"/>
              <a:t>احسن حل نستخدم </a:t>
            </a:r>
            <a:r>
              <a:rPr lang="en-US" dirty="0"/>
              <a:t>tools</a:t>
            </a:r>
            <a:r>
              <a:rPr lang="ar-EG" dirty="0"/>
              <a:t> بتسمح اننا نبني ال</a:t>
            </a:r>
            <a:r>
              <a:rPr lang="en-US" dirty="0"/>
              <a:t> image</a:t>
            </a:r>
            <a:r>
              <a:rPr lang="ar-EG" dirty="0"/>
              <a:t> زي ال</a:t>
            </a:r>
            <a:r>
              <a:rPr lang="en-US" dirty="0"/>
              <a:t> </a:t>
            </a:r>
            <a:r>
              <a:rPr lang="en-US" dirty="0" err="1"/>
              <a:t>yocto</a:t>
            </a:r>
            <a:r>
              <a:rPr lang="en-US" dirty="0"/>
              <a:t> </a:t>
            </a:r>
            <a:r>
              <a:rPr lang="ar-EG" dirty="0"/>
              <a:t>و ال </a:t>
            </a:r>
            <a:r>
              <a:rPr lang="en-US" dirty="0" err="1"/>
              <a:t>buildroot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66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6" name="Google Shape;5606;g2a3f94bd7af_19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7" name="Google Shape;5607;g2a3f94bd7af_19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ar-EG" dirty="0"/>
              <a:t>الفرق ما بينهم في ال</a:t>
            </a:r>
            <a:r>
              <a:rPr lang="en-US" dirty="0"/>
              <a:t>configuration </a:t>
            </a:r>
            <a:r>
              <a:rPr lang="ar-EG" dirty="0"/>
              <a:t>و ال</a:t>
            </a:r>
            <a:r>
              <a:rPr lang="en-US" dirty="0"/>
              <a:t> building time</a:t>
            </a:r>
          </a:p>
          <a:p>
            <a:pPr marL="171450" lvl="0" indent="-171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ar-EG" dirty="0"/>
              <a:t>هنلاقي ال</a:t>
            </a:r>
            <a:r>
              <a:rPr lang="en-US" dirty="0"/>
              <a:t> build root </a:t>
            </a:r>
            <a:r>
              <a:rPr lang="ar-EG" dirty="0"/>
              <a:t>بتتبني بسهولة ولكن بتاخد وقت كبير علشان تتبني و اي تغير بيخلينا نبني ال</a:t>
            </a:r>
            <a:r>
              <a:rPr lang="en-US" dirty="0"/>
              <a:t> image</a:t>
            </a:r>
            <a:r>
              <a:rPr lang="ar-EG" dirty="0"/>
              <a:t> من الاول زائد ال</a:t>
            </a:r>
            <a:r>
              <a:rPr lang="en-US" dirty="0"/>
              <a:t> configuration </a:t>
            </a:r>
            <a:r>
              <a:rPr lang="ar-EG" dirty="0"/>
              <a:t>فيها محدود</a:t>
            </a:r>
          </a:p>
          <a:p>
            <a:pPr marL="171450" lvl="0" indent="-171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ar-EG" dirty="0"/>
              <a:t>ال</a:t>
            </a:r>
            <a:r>
              <a:rPr lang="en-US" dirty="0"/>
              <a:t> </a:t>
            </a:r>
            <a:r>
              <a:rPr lang="en-US" dirty="0" err="1"/>
              <a:t>yocto</a:t>
            </a:r>
            <a:r>
              <a:rPr lang="ar-EG" dirty="0"/>
              <a:t> اعقد شوية ولكن بيسهل ال</a:t>
            </a:r>
            <a:r>
              <a:rPr lang="en-US" dirty="0"/>
              <a:t>building</a:t>
            </a:r>
            <a:r>
              <a:rPr lang="ar-EG" dirty="0"/>
              <a:t> و اي تعديل بياخد وقت اقل في ال</a:t>
            </a:r>
            <a:r>
              <a:rPr lang="en-US" dirty="0"/>
              <a:t> building </a:t>
            </a:r>
            <a:r>
              <a:rPr lang="ar-EG" dirty="0"/>
              <a:t>علشان هو بيجزء ال</a:t>
            </a:r>
            <a:r>
              <a:rPr lang="en-US" dirty="0"/>
              <a:t> building </a:t>
            </a:r>
            <a:r>
              <a:rPr lang="ar-EG" dirty="0"/>
              <a:t>لاجزاء و بيقدر يفتكر و يعرف ايه الاجزاء المختلفة و ايه الي متغيرش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dirty="0"/>
              <a:t>هنا ده </a:t>
            </a:r>
            <a:r>
              <a:rPr lang="en-US" dirty="0"/>
              <a:t>flowchart </a:t>
            </a:r>
            <a:r>
              <a:rPr lang="ar-EG" dirty="0"/>
              <a:t> بيوضح ال</a:t>
            </a:r>
            <a:r>
              <a:rPr lang="en-US" dirty="0" err="1"/>
              <a:t>buildroot</a:t>
            </a:r>
            <a:r>
              <a:rPr lang="ar-EG" dirty="0"/>
              <a:t> بنبني ال</a:t>
            </a:r>
            <a:r>
              <a:rPr lang="en-US" dirty="0"/>
              <a:t> image</a:t>
            </a:r>
            <a:r>
              <a:rPr lang="ar-EG" dirty="0"/>
              <a:t> ازاي </a:t>
            </a:r>
          </a:p>
          <a:p>
            <a:pPr algn="r" rtl="1"/>
            <a:r>
              <a:rPr lang="ar-EG" dirty="0"/>
              <a:t>اولا نحدد ال</a:t>
            </a:r>
            <a:r>
              <a:rPr lang="en-US" dirty="0"/>
              <a:t>config file</a:t>
            </a:r>
            <a:r>
              <a:rPr lang="ar-EG" dirty="0"/>
              <a:t> فهنا تبان ال</a:t>
            </a:r>
            <a:r>
              <a:rPr lang="en-US" dirty="0"/>
              <a:t> limited configuration</a:t>
            </a:r>
            <a:r>
              <a:rPr lang="ar-EG" dirty="0"/>
              <a:t> ان في </a:t>
            </a:r>
            <a:r>
              <a:rPr lang="en-US" dirty="0"/>
              <a:t>files </a:t>
            </a:r>
            <a:r>
              <a:rPr lang="ar-EG" dirty="0"/>
              <a:t> موجود ديه الي بختار منها</a:t>
            </a:r>
          </a:p>
          <a:p>
            <a:pPr algn="r" rtl="1"/>
            <a:r>
              <a:rPr lang="ar-EG" dirty="0"/>
              <a:t>و بعدين ممكن اعدل في ال</a:t>
            </a:r>
            <a:r>
              <a:rPr lang="en-US" dirty="0"/>
              <a:t> image</a:t>
            </a:r>
            <a:r>
              <a:rPr lang="ar-EG" dirty="0"/>
              <a:t> من خلال ال</a:t>
            </a:r>
            <a:r>
              <a:rPr lang="en-US" dirty="0"/>
              <a:t> </a:t>
            </a:r>
            <a:r>
              <a:rPr lang="en-US" dirty="0" err="1"/>
              <a:t>menuconfig</a:t>
            </a:r>
            <a:r>
              <a:rPr lang="ar-EG" dirty="0"/>
              <a:t> </a:t>
            </a:r>
          </a:p>
          <a:p>
            <a:pPr algn="r" rtl="1"/>
            <a:r>
              <a:rPr lang="ar-EG" dirty="0"/>
              <a:t>و بعدين اعمل </a:t>
            </a:r>
            <a:r>
              <a:rPr lang="en-US" dirty="0"/>
              <a:t>make</a:t>
            </a:r>
            <a:r>
              <a:rPr lang="ar-EG" dirty="0"/>
              <a:t> فهنا تبان ال</a:t>
            </a:r>
            <a:r>
              <a:rPr lang="en-US" dirty="0"/>
              <a:t> simplicity</a:t>
            </a:r>
            <a:r>
              <a:rPr lang="ar-EG" dirty="0"/>
              <a:t> في ال</a:t>
            </a:r>
            <a:r>
              <a:rPr lang="en-US" dirty="0"/>
              <a:t>building process</a:t>
            </a:r>
            <a:r>
              <a:rPr lang="ar-EG" dirty="0"/>
              <a:t> </a:t>
            </a:r>
          </a:p>
          <a:p>
            <a:pPr algn="r" rtl="1"/>
            <a:r>
              <a:rPr lang="ar-EG" dirty="0"/>
              <a:t>بعد كده </a:t>
            </a:r>
            <a:r>
              <a:rPr lang="en-US" dirty="0"/>
              <a:t>flash and test</a:t>
            </a:r>
          </a:p>
        </p:txBody>
      </p:sp>
    </p:spTree>
    <p:extLst>
      <p:ext uri="{BB962C8B-B14F-4D97-AF65-F5344CB8AC3E}">
        <p14:creationId xmlns:p14="http://schemas.microsoft.com/office/powerpoint/2010/main" val="3634887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dirty="0"/>
              <a:t>اما ال</a:t>
            </a:r>
            <a:r>
              <a:rPr lang="en-US" dirty="0"/>
              <a:t> </a:t>
            </a:r>
            <a:r>
              <a:rPr lang="en-US" dirty="0" err="1"/>
              <a:t>yocto</a:t>
            </a:r>
            <a:r>
              <a:rPr lang="ar-EG" dirty="0"/>
              <a:t> بنزل ال</a:t>
            </a:r>
            <a:r>
              <a:rPr lang="en-US" dirty="0"/>
              <a:t>poky </a:t>
            </a:r>
            <a:r>
              <a:rPr lang="ar-EG" dirty="0"/>
              <a:t> ديه </a:t>
            </a:r>
            <a:r>
              <a:rPr lang="en-US" dirty="0"/>
              <a:t>distribution</a:t>
            </a:r>
            <a:r>
              <a:rPr lang="ar-EG" dirty="0"/>
              <a:t> فيها كل ال</a:t>
            </a:r>
            <a:r>
              <a:rPr lang="en-US" dirty="0"/>
              <a:t> tools</a:t>
            </a:r>
            <a:r>
              <a:rPr lang="ar-EG" dirty="0"/>
              <a:t> الي محتاجنها علشان نبني </a:t>
            </a:r>
            <a:r>
              <a:rPr lang="en-US" dirty="0"/>
              <a:t>image</a:t>
            </a:r>
            <a:r>
              <a:rPr lang="ar-EG" dirty="0"/>
              <a:t> زائد شوية </a:t>
            </a:r>
            <a:r>
              <a:rPr lang="en-US" dirty="0"/>
              <a:t>basic layers</a:t>
            </a:r>
            <a:endParaRPr lang="ar-EG" dirty="0"/>
          </a:p>
          <a:p>
            <a:pPr algn="r" rtl="1"/>
            <a:r>
              <a:rPr lang="ar-EG" dirty="0"/>
              <a:t>بعد كده نحدد هنشتغل في انهي </a:t>
            </a:r>
            <a:r>
              <a:rPr lang="en-US" dirty="0"/>
              <a:t>release</a:t>
            </a:r>
            <a:r>
              <a:rPr lang="ar-EG" dirty="0"/>
              <a:t> بناء علي معاير هنوضحها قدام</a:t>
            </a:r>
          </a:p>
          <a:p>
            <a:pPr algn="r" rtl="1"/>
            <a:r>
              <a:rPr lang="ar-EG" dirty="0"/>
              <a:t>و نجهز ال</a:t>
            </a:r>
            <a:r>
              <a:rPr lang="en-US" dirty="0"/>
              <a:t>BSP</a:t>
            </a:r>
            <a:r>
              <a:rPr lang="ar-EG" dirty="0"/>
              <a:t> هنا تبان ال</a:t>
            </a:r>
            <a:r>
              <a:rPr lang="en-US" dirty="0"/>
              <a:t> complexity </a:t>
            </a:r>
            <a:r>
              <a:rPr lang="ar-EG" dirty="0"/>
              <a:t>و ال</a:t>
            </a:r>
            <a:r>
              <a:rPr lang="en-US" dirty="0"/>
              <a:t> flexible configuration</a:t>
            </a:r>
            <a:r>
              <a:rPr lang="ar-EG" dirty="0"/>
              <a:t> علشان هنا مش فيه </a:t>
            </a:r>
            <a:r>
              <a:rPr lang="en-US" dirty="0"/>
              <a:t> files </a:t>
            </a:r>
            <a:r>
              <a:rPr lang="ar-EG" dirty="0"/>
              <a:t>احنا بنختار منهم بل </a:t>
            </a:r>
            <a:r>
              <a:rPr lang="en-US" dirty="0"/>
              <a:t>BSP</a:t>
            </a:r>
            <a:r>
              <a:rPr lang="ar-EG" dirty="0"/>
              <a:t> بيوفرها ال</a:t>
            </a:r>
            <a:r>
              <a:rPr lang="en-US" dirty="0"/>
              <a:t> manufacture</a:t>
            </a:r>
            <a:r>
              <a:rPr lang="ar-EG" dirty="0"/>
              <a:t> فبتالي اقدر اعمل </a:t>
            </a:r>
            <a:r>
              <a:rPr lang="en-US" dirty="0"/>
              <a:t>image</a:t>
            </a:r>
            <a:r>
              <a:rPr lang="ar-EG" dirty="0"/>
              <a:t> لاي </a:t>
            </a:r>
            <a:r>
              <a:rPr lang="en-US" dirty="0"/>
              <a:t>board</a:t>
            </a:r>
            <a:r>
              <a:rPr lang="ar-EG" dirty="0"/>
              <a:t> طالما ليها </a:t>
            </a:r>
            <a:r>
              <a:rPr lang="en-US" dirty="0"/>
              <a:t>BSP</a:t>
            </a:r>
          </a:p>
          <a:p>
            <a:pPr algn="r" rtl="1"/>
            <a:r>
              <a:rPr lang="ar-EG" dirty="0"/>
              <a:t>بعد ما اجيب ال</a:t>
            </a:r>
            <a:r>
              <a:rPr lang="en-US" dirty="0"/>
              <a:t> BSP</a:t>
            </a:r>
            <a:r>
              <a:rPr lang="ar-EG" dirty="0"/>
              <a:t> احط ال</a:t>
            </a:r>
            <a:r>
              <a:rPr lang="en-US" dirty="0"/>
              <a:t>layers</a:t>
            </a:r>
            <a:r>
              <a:rPr lang="ar-EG" dirty="0"/>
              <a:t> الي بتعتمد عليها ال</a:t>
            </a:r>
            <a:r>
              <a:rPr lang="en-US" dirty="0"/>
              <a:t> BSP</a:t>
            </a:r>
          </a:p>
          <a:p>
            <a:pPr algn="r" rtl="1"/>
            <a:r>
              <a:rPr lang="ar-EG" dirty="0"/>
              <a:t>اقدر اعدل شوية في ال</a:t>
            </a:r>
            <a:r>
              <a:rPr lang="en-US" dirty="0"/>
              <a:t> image</a:t>
            </a:r>
            <a:r>
              <a:rPr lang="ar-EG" dirty="0"/>
              <a:t> </a:t>
            </a:r>
          </a:p>
          <a:p>
            <a:pPr algn="r" rtl="1"/>
            <a:r>
              <a:rPr lang="ar-EG" dirty="0"/>
              <a:t>و خلاص كده ابني ال</a:t>
            </a:r>
            <a:r>
              <a:rPr lang="en-US" dirty="0"/>
              <a:t>image </a:t>
            </a:r>
            <a:r>
              <a:rPr lang="ar-EG" dirty="0"/>
              <a:t> و احطها في البورد</a:t>
            </a:r>
          </a:p>
          <a:p>
            <a:pPr marL="158750" indent="0" algn="r" rtl="1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493551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dirty="0"/>
              <a:t>هنتكلم عن اتنين </a:t>
            </a:r>
            <a:r>
              <a:rPr lang="en-US" dirty="0"/>
              <a:t>image</a:t>
            </a:r>
            <a:r>
              <a:rPr lang="ar-EG" dirty="0"/>
              <a:t> واحده لل</a:t>
            </a:r>
            <a:r>
              <a:rPr lang="en-US" dirty="0"/>
              <a:t>QEMU</a:t>
            </a:r>
            <a:r>
              <a:rPr lang="ar-EG" dirty="0"/>
              <a:t> و واحده لل</a:t>
            </a:r>
            <a:r>
              <a:rPr lang="en-US" dirty="0"/>
              <a:t>board</a:t>
            </a:r>
            <a:r>
              <a:rPr lang="ar-EG" dirty="0"/>
              <a:t> بتاعنا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err="1"/>
              <a:t>Qemu</a:t>
            </a:r>
            <a:r>
              <a:rPr lang="ar-EG" dirty="0"/>
              <a:t> بنناها علشان نعمل </a:t>
            </a:r>
            <a:r>
              <a:rPr lang="en-US" dirty="0"/>
              <a:t>testing</a:t>
            </a:r>
            <a:r>
              <a:rPr lang="ar-EG" dirty="0"/>
              <a:t> بسيط لل</a:t>
            </a:r>
            <a:r>
              <a:rPr lang="en-US" dirty="0"/>
              <a:t>image</a:t>
            </a:r>
            <a:r>
              <a:rPr lang="ar-EG" dirty="0"/>
              <a:t> ازاي تتعمل</a:t>
            </a:r>
          </a:p>
          <a:p>
            <a:pPr algn="r" rtl="1"/>
            <a:r>
              <a:rPr lang="ar-EG" dirty="0"/>
              <a:t>من اهم حاجات الي </a:t>
            </a:r>
            <a:r>
              <a:rPr lang="en-US" dirty="0" err="1"/>
              <a:t>yocto</a:t>
            </a:r>
            <a:r>
              <a:rPr lang="ar-EG" dirty="0"/>
              <a:t> ان تستخدم مساحة كبير في ال</a:t>
            </a:r>
            <a:r>
              <a:rPr lang="en-US" dirty="0"/>
              <a:t>host machine</a:t>
            </a:r>
            <a:r>
              <a:rPr lang="ar-EG" dirty="0"/>
              <a:t> في حين ال</a:t>
            </a:r>
            <a:r>
              <a:rPr lang="en-US" dirty="0"/>
              <a:t>image</a:t>
            </a:r>
            <a:r>
              <a:rPr lang="ar-EG" dirty="0"/>
              <a:t> ذات نفسها مساحتها قليل بنوفر لل</a:t>
            </a:r>
            <a:r>
              <a:rPr lang="en-US" dirty="0"/>
              <a:t>image</a:t>
            </a:r>
            <a:r>
              <a:rPr lang="ar-EG" dirty="0"/>
              <a:t> تقريبا 80 </a:t>
            </a:r>
            <a:r>
              <a:rPr lang="en-US" dirty="0"/>
              <a:t>GB</a:t>
            </a:r>
            <a:r>
              <a:rPr lang="ar-EG" dirty="0"/>
              <a:t> و 4 </a:t>
            </a:r>
            <a:r>
              <a:rPr lang="en-US" dirty="0"/>
              <a:t>RAM</a:t>
            </a:r>
            <a:r>
              <a:rPr lang="ar-EG" dirty="0"/>
              <a:t> علي الاقل</a:t>
            </a:r>
          </a:p>
          <a:p>
            <a:pPr algn="r" rtl="1"/>
            <a:r>
              <a:rPr lang="ar-EG" dirty="0"/>
              <a:t>ممكن نبني ال</a:t>
            </a:r>
            <a:r>
              <a:rPr lang="en-US" dirty="0"/>
              <a:t> image</a:t>
            </a:r>
            <a:r>
              <a:rPr lang="ar-EG" dirty="0"/>
              <a:t> باستخدام ال</a:t>
            </a:r>
            <a:r>
              <a:rPr lang="en-US" dirty="0"/>
              <a:t> poky tiny </a:t>
            </a:r>
            <a:r>
              <a:rPr lang="ar-EG" dirty="0"/>
              <a:t>ده بيطلع </a:t>
            </a:r>
            <a:r>
              <a:rPr lang="en-US" dirty="0"/>
              <a:t>image</a:t>
            </a:r>
            <a:r>
              <a:rPr lang="ar-EG" dirty="0"/>
              <a:t> مساحتها اقل بس مفيهاش كل ال</a:t>
            </a:r>
            <a:r>
              <a:rPr lang="en-US" dirty="0"/>
              <a:t> </a:t>
            </a:r>
            <a:r>
              <a:rPr lang="en-US" dirty="0" err="1"/>
              <a:t>utilitities</a:t>
            </a:r>
            <a:r>
              <a:rPr lang="ar-EG" dirty="0"/>
              <a:t> الي محتاجنها و الي متوفرة بالفعل في ال</a:t>
            </a:r>
            <a:r>
              <a:rPr lang="en-US" dirty="0"/>
              <a:t> poky</a:t>
            </a:r>
            <a:r>
              <a:rPr lang="ar-EG" dirty="0"/>
              <a:t> العادي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00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6" name="Google Shape;5606;g2a3f94bd7af_19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7" name="Google Shape;5607;g2a3f94bd7af_19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ar-EG" dirty="0"/>
              <a:t>ديه ال</a:t>
            </a:r>
            <a:r>
              <a:rPr lang="en-US" dirty="0"/>
              <a:t> image </a:t>
            </a:r>
            <a:r>
              <a:rPr lang="ar-EG" dirty="0"/>
              <a:t>بعد ما اتبنت فيها حاجات </a:t>
            </a:r>
            <a:r>
              <a:rPr lang="en-US" dirty="0"/>
              <a:t>basic</a:t>
            </a:r>
            <a:r>
              <a:rPr lang="ar-EG" dirty="0"/>
              <a:t> جدا علشان نعمل </a:t>
            </a:r>
            <a:r>
              <a:rPr lang="en-US" dirty="0"/>
              <a:t>test </a:t>
            </a:r>
            <a:r>
              <a:rPr lang="ar-EG" dirty="0"/>
              <a:t> لل</a:t>
            </a:r>
            <a:r>
              <a:rPr lang="en-US" dirty="0"/>
              <a:t>building process</a:t>
            </a:r>
            <a:r>
              <a:rPr lang="ar-EG" dirty="0"/>
              <a:t> مش اكتر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366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7"/>
          <p:cNvSpPr txBox="1">
            <a:spLocks noGrp="1"/>
          </p:cNvSpPr>
          <p:nvPr>
            <p:ph type="title"/>
          </p:nvPr>
        </p:nvSpPr>
        <p:spPr>
          <a:xfrm>
            <a:off x="1997700" y="1496213"/>
            <a:ext cx="5148600" cy="1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3" name="Google Shape;443;p77"/>
          <p:cNvSpPr txBox="1">
            <a:spLocks noGrp="1"/>
          </p:cNvSpPr>
          <p:nvPr>
            <p:ph type="subTitle" idx="1"/>
          </p:nvPr>
        </p:nvSpPr>
        <p:spPr>
          <a:xfrm>
            <a:off x="1998000" y="2418188"/>
            <a:ext cx="51483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4" name="Google Shape;444;p77"/>
          <p:cNvGrpSpPr/>
          <p:nvPr/>
        </p:nvGrpSpPr>
        <p:grpSpPr>
          <a:xfrm rot="10800000">
            <a:off x="4839221" y="4812439"/>
            <a:ext cx="4742138" cy="495843"/>
            <a:chOff x="-438322" y="-155006"/>
            <a:chExt cx="4742138" cy="495843"/>
          </a:xfrm>
        </p:grpSpPr>
        <p:grpSp>
          <p:nvGrpSpPr>
            <p:cNvPr id="445" name="Google Shape;445;p77"/>
            <p:cNvGrpSpPr/>
            <p:nvPr/>
          </p:nvGrpSpPr>
          <p:grpSpPr>
            <a:xfrm>
              <a:off x="-438322" y="-153567"/>
              <a:ext cx="4742138" cy="494404"/>
              <a:chOff x="-398247" y="1215021"/>
              <a:chExt cx="4742138" cy="494404"/>
            </a:xfrm>
          </p:grpSpPr>
          <p:sp>
            <p:nvSpPr>
              <p:cNvPr id="446" name="Google Shape;446;p77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77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77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77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77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77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77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77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77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77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77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77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77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77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0" name="Google Shape;460;p77"/>
            <p:cNvGrpSpPr/>
            <p:nvPr/>
          </p:nvGrpSpPr>
          <p:grpSpPr>
            <a:xfrm>
              <a:off x="-306543" y="-155006"/>
              <a:ext cx="3441291" cy="359491"/>
              <a:chOff x="-306543" y="-155006"/>
              <a:chExt cx="3441291" cy="359491"/>
            </a:xfrm>
          </p:grpSpPr>
          <p:sp>
            <p:nvSpPr>
              <p:cNvPr id="461" name="Google Shape;461;p77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77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77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77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77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77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77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77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77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77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77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77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77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77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5" name="Google Shape;475;p77"/>
          <p:cNvGrpSpPr/>
          <p:nvPr/>
        </p:nvGrpSpPr>
        <p:grpSpPr>
          <a:xfrm rot="10800000">
            <a:off x="-145333" y="3609733"/>
            <a:ext cx="7648762" cy="1657170"/>
            <a:chOff x="1639608" y="-113627"/>
            <a:chExt cx="7648762" cy="1657170"/>
          </a:xfrm>
        </p:grpSpPr>
        <p:sp>
          <p:nvSpPr>
            <p:cNvPr id="476" name="Google Shape;476;p77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77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p77"/>
          <p:cNvGrpSpPr/>
          <p:nvPr/>
        </p:nvGrpSpPr>
        <p:grpSpPr>
          <a:xfrm rot="10800000">
            <a:off x="8700491" y="2908122"/>
            <a:ext cx="598267" cy="598522"/>
            <a:chOff x="1850403" y="2555088"/>
            <a:chExt cx="598267" cy="598522"/>
          </a:xfrm>
        </p:grpSpPr>
        <p:sp>
          <p:nvSpPr>
            <p:cNvPr id="479" name="Google Shape;479;p77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77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77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77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77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77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77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77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77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77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77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77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77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77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77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77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77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77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77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77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77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77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77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77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77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77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77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77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77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77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77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77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77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77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77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77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77"/>
          <p:cNvGrpSpPr/>
          <p:nvPr/>
        </p:nvGrpSpPr>
        <p:grpSpPr>
          <a:xfrm rot="10800000">
            <a:off x="-145329" y="-279499"/>
            <a:ext cx="4742138" cy="494404"/>
            <a:chOff x="-398247" y="1215021"/>
            <a:chExt cx="4742138" cy="494404"/>
          </a:xfrm>
        </p:grpSpPr>
        <p:sp>
          <p:nvSpPr>
            <p:cNvPr id="516" name="Google Shape;516;p77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77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77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77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77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77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77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77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77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77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77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77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77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77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p77"/>
          <p:cNvGrpSpPr/>
          <p:nvPr/>
        </p:nvGrpSpPr>
        <p:grpSpPr>
          <a:xfrm rot="10800000">
            <a:off x="-270651" y="400756"/>
            <a:ext cx="598523" cy="598522"/>
            <a:chOff x="5386955" y="3734674"/>
            <a:chExt cx="598523" cy="598522"/>
          </a:xfrm>
        </p:grpSpPr>
        <p:sp>
          <p:nvSpPr>
            <p:cNvPr id="531" name="Google Shape;531;p77"/>
            <p:cNvSpPr/>
            <p:nvPr/>
          </p:nvSpPr>
          <p:spPr>
            <a:xfrm>
              <a:off x="5386955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77"/>
            <p:cNvSpPr/>
            <p:nvPr/>
          </p:nvSpPr>
          <p:spPr>
            <a:xfrm>
              <a:off x="5498780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77"/>
            <p:cNvSpPr/>
            <p:nvPr/>
          </p:nvSpPr>
          <p:spPr>
            <a:xfrm>
              <a:off x="5610893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77"/>
            <p:cNvSpPr/>
            <p:nvPr/>
          </p:nvSpPr>
          <p:spPr>
            <a:xfrm>
              <a:off x="5723007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77"/>
            <p:cNvSpPr/>
            <p:nvPr/>
          </p:nvSpPr>
          <p:spPr>
            <a:xfrm>
              <a:off x="5835120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77"/>
            <p:cNvSpPr/>
            <p:nvPr/>
          </p:nvSpPr>
          <p:spPr>
            <a:xfrm>
              <a:off x="5947233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77"/>
            <p:cNvSpPr/>
            <p:nvPr/>
          </p:nvSpPr>
          <p:spPr>
            <a:xfrm>
              <a:off x="5386955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77"/>
            <p:cNvSpPr/>
            <p:nvPr/>
          </p:nvSpPr>
          <p:spPr>
            <a:xfrm>
              <a:off x="5498780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77"/>
            <p:cNvSpPr/>
            <p:nvPr/>
          </p:nvSpPr>
          <p:spPr>
            <a:xfrm>
              <a:off x="5610893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77"/>
            <p:cNvSpPr/>
            <p:nvPr/>
          </p:nvSpPr>
          <p:spPr>
            <a:xfrm>
              <a:off x="5723007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77"/>
            <p:cNvSpPr/>
            <p:nvPr/>
          </p:nvSpPr>
          <p:spPr>
            <a:xfrm>
              <a:off x="5835120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77"/>
            <p:cNvSpPr/>
            <p:nvPr/>
          </p:nvSpPr>
          <p:spPr>
            <a:xfrm>
              <a:off x="5947233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77"/>
            <p:cNvSpPr/>
            <p:nvPr/>
          </p:nvSpPr>
          <p:spPr>
            <a:xfrm>
              <a:off x="5386955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77"/>
            <p:cNvSpPr/>
            <p:nvPr/>
          </p:nvSpPr>
          <p:spPr>
            <a:xfrm>
              <a:off x="5498780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77"/>
            <p:cNvSpPr/>
            <p:nvPr/>
          </p:nvSpPr>
          <p:spPr>
            <a:xfrm>
              <a:off x="5610893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77"/>
            <p:cNvSpPr/>
            <p:nvPr/>
          </p:nvSpPr>
          <p:spPr>
            <a:xfrm>
              <a:off x="5723007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77"/>
            <p:cNvSpPr/>
            <p:nvPr/>
          </p:nvSpPr>
          <p:spPr>
            <a:xfrm>
              <a:off x="5835120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77"/>
            <p:cNvSpPr/>
            <p:nvPr/>
          </p:nvSpPr>
          <p:spPr>
            <a:xfrm>
              <a:off x="5947233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77"/>
            <p:cNvSpPr/>
            <p:nvPr/>
          </p:nvSpPr>
          <p:spPr>
            <a:xfrm>
              <a:off x="5386955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77"/>
            <p:cNvSpPr/>
            <p:nvPr/>
          </p:nvSpPr>
          <p:spPr>
            <a:xfrm>
              <a:off x="5498780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77"/>
            <p:cNvSpPr/>
            <p:nvPr/>
          </p:nvSpPr>
          <p:spPr>
            <a:xfrm>
              <a:off x="5610893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77"/>
            <p:cNvSpPr/>
            <p:nvPr/>
          </p:nvSpPr>
          <p:spPr>
            <a:xfrm>
              <a:off x="5723007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77"/>
            <p:cNvSpPr/>
            <p:nvPr/>
          </p:nvSpPr>
          <p:spPr>
            <a:xfrm>
              <a:off x="5835120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77"/>
            <p:cNvSpPr/>
            <p:nvPr/>
          </p:nvSpPr>
          <p:spPr>
            <a:xfrm>
              <a:off x="5947233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77"/>
            <p:cNvSpPr/>
            <p:nvPr/>
          </p:nvSpPr>
          <p:spPr>
            <a:xfrm>
              <a:off x="5386955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77"/>
            <p:cNvSpPr/>
            <p:nvPr/>
          </p:nvSpPr>
          <p:spPr>
            <a:xfrm>
              <a:off x="5498780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77"/>
            <p:cNvSpPr/>
            <p:nvPr/>
          </p:nvSpPr>
          <p:spPr>
            <a:xfrm>
              <a:off x="5610893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77"/>
            <p:cNvSpPr/>
            <p:nvPr/>
          </p:nvSpPr>
          <p:spPr>
            <a:xfrm>
              <a:off x="5723007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77"/>
            <p:cNvSpPr/>
            <p:nvPr/>
          </p:nvSpPr>
          <p:spPr>
            <a:xfrm>
              <a:off x="5835120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77"/>
            <p:cNvSpPr/>
            <p:nvPr/>
          </p:nvSpPr>
          <p:spPr>
            <a:xfrm>
              <a:off x="5947233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77"/>
            <p:cNvSpPr/>
            <p:nvPr/>
          </p:nvSpPr>
          <p:spPr>
            <a:xfrm>
              <a:off x="5386955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77"/>
            <p:cNvSpPr/>
            <p:nvPr/>
          </p:nvSpPr>
          <p:spPr>
            <a:xfrm>
              <a:off x="5498780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77"/>
            <p:cNvSpPr/>
            <p:nvPr/>
          </p:nvSpPr>
          <p:spPr>
            <a:xfrm>
              <a:off x="5610893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77"/>
            <p:cNvSpPr/>
            <p:nvPr/>
          </p:nvSpPr>
          <p:spPr>
            <a:xfrm>
              <a:off x="5723007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77"/>
            <p:cNvSpPr/>
            <p:nvPr/>
          </p:nvSpPr>
          <p:spPr>
            <a:xfrm>
              <a:off x="5835120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77"/>
            <p:cNvSpPr/>
            <p:nvPr/>
          </p:nvSpPr>
          <p:spPr>
            <a:xfrm>
              <a:off x="5947233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7" name="Google Shape;567;p77"/>
          <p:cNvGrpSpPr/>
          <p:nvPr/>
        </p:nvGrpSpPr>
        <p:grpSpPr>
          <a:xfrm rot="10800000">
            <a:off x="250322" y="2723109"/>
            <a:ext cx="161230" cy="340081"/>
            <a:chOff x="5962902" y="3181527"/>
            <a:chExt cx="161230" cy="340081"/>
          </a:xfrm>
        </p:grpSpPr>
        <p:sp>
          <p:nvSpPr>
            <p:cNvPr id="568" name="Google Shape;568;p77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77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77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77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77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3" name="Google Shape;573;p77"/>
          <p:cNvGrpSpPr/>
          <p:nvPr/>
        </p:nvGrpSpPr>
        <p:grpSpPr>
          <a:xfrm rot="10800000">
            <a:off x="-145347" y="9776"/>
            <a:ext cx="1963002" cy="205136"/>
            <a:chOff x="7283157" y="5024390"/>
            <a:chExt cx="1963002" cy="205136"/>
          </a:xfrm>
        </p:grpSpPr>
        <p:sp>
          <p:nvSpPr>
            <p:cNvPr id="574" name="Google Shape;574;p77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77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77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77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77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77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77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77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77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77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77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77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77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77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77"/>
          <p:cNvGrpSpPr/>
          <p:nvPr/>
        </p:nvGrpSpPr>
        <p:grpSpPr>
          <a:xfrm rot="10800000">
            <a:off x="8730522" y="1077536"/>
            <a:ext cx="161230" cy="340081"/>
            <a:chOff x="5962902" y="3181527"/>
            <a:chExt cx="161230" cy="340081"/>
          </a:xfrm>
        </p:grpSpPr>
        <p:sp>
          <p:nvSpPr>
            <p:cNvPr id="589" name="Google Shape;589;p77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77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77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77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77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594;p77"/>
          <p:cNvGrpSpPr/>
          <p:nvPr/>
        </p:nvGrpSpPr>
        <p:grpSpPr>
          <a:xfrm rot="10800000">
            <a:off x="5331827" y="-288701"/>
            <a:ext cx="3811200" cy="689440"/>
            <a:chOff x="10" y="4263787"/>
            <a:chExt cx="3811200" cy="689440"/>
          </a:xfrm>
        </p:grpSpPr>
        <p:sp>
          <p:nvSpPr>
            <p:cNvPr id="595" name="Google Shape;595;p77"/>
            <p:cNvSpPr/>
            <p:nvPr/>
          </p:nvSpPr>
          <p:spPr>
            <a:xfrm flipH="1">
              <a:off x="2074231" y="4298003"/>
              <a:ext cx="1586148" cy="502974"/>
            </a:xfrm>
            <a:custGeom>
              <a:avLst/>
              <a:gdLst/>
              <a:ahLst/>
              <a:cxnLst/>
              <a:rect l="l" t="t" r="r" b="b"/>
              <a:pathLst>
                <a:path w="49602" h="15729" extrusionOk="0">
                  <a:moveTo>
                    <a:pt x="1" y="1"/>
                  </a:moveTo>
                  <a:lnTo>
                    <a:pt x="14560" y="15728"/>
                  </a:lnTo>
                  <a:lnTo>
                    <a:pt x="49602" y="15728"/>
                  </a:lnTo>
                  <a:lnTo>
                    <a:pt x="49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77"/>
            <p:cNvSpPr/>
            <p:nvPr/>
          </p:nvSpPr>
          <p:spPr>
            <a:xfrm flipH="1">
              <a:off x="1819178" y="4298003"/>
              <a:ext cx="1586148" cy="502974"/>
            </a:xfrm>
            <a:custGeom>
              <a:avLst/>
              <a:gdLst/>
              <a:ahLst/>
              <a:cxnLst/>
              <a:rect l="l" t="t" r="r" b="b"/>
              <a:pathLst>
                <a:path w="49602" h="15729" extrusionOk="0">
                  <a:moveTo>
                    <a:pt x="0" y="1"/>
                  </a:moveTo>
                  <a:lnTo>
                    <a:pt x="14560" y="15728"/>
                  </a:lnTo>
                  <a:lnTo>
                    <a:pt x="49601" y="15728"/>
                  </a:lnTo>
                  <a:lnTo>
                    <a:pt x="496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77"/>
            <p:cNvSpPr/>
            <p:nvPr/>
          </p:nvSpPr>
          <p:spPr>
            <a:xfrm flipH="1">
              <a:off x="949607" y="4344152"/>
              <a:ext cx="2861603" cy="609075"/>
            </a:xfrm>
            <a:custGeom>
              <a:avLst/>
              <a:gdLst/>
              <a:ahLst/>
              <a:cxnLst/>
              <a:rect l="l" t="t" r="r" b="b"/>
              <a:pathLst>
                <a:path w="89488" h="19047" fill="none" extrusionOk="0">
                  <a:moveTo>
                    <a:pt x="0" y="1"/>
                  </a:moveTo>
                  <a:lnTo>
                    <a:pt x="17637" y="19047"/>
                  </a:lnTo>
                  <a:lnTo>
                    <a:pt x="89487" y="1904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77"/>
            <p:cNvSpPr/>
            <p:nvPr/>
          </p:nvSpPr>
          <p:spPr>
            <a:xfrm flipH="1">
              <a:off x="10" y="4263787"/>
              <a:ext cx="3337140" cy="567409"/>
            </a:xfrm>
            <a:custGeom>
              <a:avLst/>
              <a:gdLst/>
              <a:ahLst/>
              <a:cxnLst/>
              <a:rect l="l" t="t" r="r" b="b"/>
              <a:pathLst>
                <a:path w="104359" h="17744" extrusionOk="0">
                  <a:moveTo>
                    <a:pt x="1" y="0"/>
                  </a:moveTo>
                  <a:lnTo>
                    <a:pt x="16433" y="17744"/>
                  </a:lnTo>
                  <a:lnTo>
                    <a:pt x="104359" y="17744"/>
                  </a:lnTo>
                  <a:lnTo>
                    <a:pt x="104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7"/>
          <p:cNvSpPr txBox="1">
            <a:spLocks noGrp="1"/>
          </p:cNvSpPr>
          <p:nvPr>
            <p:ph type="title"/>
          </p:nvPr>
        </p:nvSpPr>
        <p:spPr>
          <a:xfrm>
            <a:off x="1997700" y="1496213"/>
            <a:ext cx="5148600" cy="1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3" name="Google Shape;443;p77"/>
          <p:cNvSpPr txBox="1">
            <a:spLocks noGrp="1"/>
          </p:cNvSpPr>
          <p:nvPr>
            <p:ph type="subTitle" idx="1"/>
          </p:nvPr>
        </p:nvSpPr>
        <p:spPr>
          <a:xfrm>
            <a:off x="1998000" y="2418188"/>
            <a:ext cx="51483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4" name="Google Shape;444;p77"/>
          <p:cNvGrpSpPr/>
          <p:nvPr/>
        </p:nvGrpSpPr>
        <p:grpSpPr>
          <a:xfrm rot="10800000">
            <a:off x="4839221" y="4812439"/>
            <a:ext cx="4742138" cy="495843"/>
            <a:chOff x="-438322" y="-155006"/>
            <a:chExt cx="4742138" cy="495843"/>
          </a:xfrm>
        </p:grpSpPr>
        <p:grpSp>
          <p:nvGrpSpPr>
            <p:cNvPr id="445" name="Google Shape;445;p77"/>
            <p:cNvGrpSpPr/>
            <p:nvPr/>
          </p:nvGrpSpPr>
          <p:grpSpPr>
            <a:xfrm>
              <a:off x="-438322" y="-153567"/>
              <a:ext cx="4742138" cy="494404"/>
              <a:chOff x="-398247" y="1215021"/>
              <a:chExt cx="4742138" cy="494404"/>
            </a:xfrm>
          </p:grpSpPr>
          <p:sp>
            <p:nvSpPr>
              <p:cNvPr id="446" name="Google Shape;446;p77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77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77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77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77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77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77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77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77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77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77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77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77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77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0" name="Google Shape;460;p77"/>
            <p:cNvGrpSpPr/>
            <p:nvPr/>
          </p:nvGrpSpPr>
          <p:grpSpPr>
            <a:xfrm>
              <a:off x="-306543" y="-155006"/>
              <a:ext cx="3441291" cy="359491"/>
              <a:chOff x="-306543" y="-155006"/>
              <a:chExt cx="3441291" cy="359491"/>
            </a:xfrm>
          </p:grpSpPr>
          <p:sp>
            <p:nvSpPr>
              <p:cNvPr id="461" name="Google Shape;461;p77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77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77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77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77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77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77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77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77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77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77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77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77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77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5" name="Google Shape;475;p77"/>
          <p:cNvGrpSpPr/>
          <p:nvPr/>
        </p:nvGrpSpPr>
        <p:grpSpPr>
          <a:xfrm rot="10800000">
            <a:off x="-145333" y="3609733"/>
            <a:ext cx="7648762" cy="1657170"/>
            <a:chOff x="1639608" y="-113627"/>
            <a:chExt cx="7648762" cy="1657170"/>
          </a:xfrm>
        </p:grpSpPr>
        <p:sp>
          <p:nvSpPr>
            <p:cNvPr id="476" name="Google Shape;476;p77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77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p77"/>
          <p:cNvGrpSpPr/>
          <p:nvPr/>
        </p:nvGrpSpPr>
        <p:grpSpPr>
          <a:xfrm rot="10800000">
            <a:off x="8700491" y="2908122"/>
            <a:ext cx="598267" cy="598522"/>
            <a:chOff x="1850403" y="2555088"/>
            <a:chExt cx="598267" cy="598522"/>
          </a:xfrm>
        </p:grpSpPr>
        <p:sp>
          <p:nvSpPr>
            <p:cNvPr id="479" name="Google Shape;479;p77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77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77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77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77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77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77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77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77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77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77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77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77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77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77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77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77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77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77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77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77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77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77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77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77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77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77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77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77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77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77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77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77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77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77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77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77"/>
          <p:cNvGrpSpPr/>
          <p:nvPr/>
        </p:nvGrpSpPr>
        <p:grpSpPr>
          <a:xfrm rot="10800000">
            <a:off x="-145329" y="-279499"/>
            <a:ext cx="4742138" cy="494404"/>
            <a:chOff x="-398247" y="1215021"/>
            <a:chExt cx="4742138" cy="494404"/>
          </a:xfrm>
        </p:grpSpPr>
        <p:sp>
          <p:nvSpPr>
            <p:cNvPr id="516" name="Google Shape;516;p77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77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77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77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77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77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77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77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77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77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77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77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77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77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p77"/>
          <p:cNvGrpSpPr/>
          <p:nvPr/>
        </p:nvGrpSpPr>
        <p:grpSpPr>
          <a:xfrm rot="10800000">
            <a:off x="-270651" y="400756"/>
            <a:ext cx="598523" cy="598522"/>
            <a:chOff x="5386955" y="3734674"/>
            <a:chExt cx="598523" cy="598522"/>
          </a:xfrm>
        </p:grpSpPr>
        <p:sp>
          <p:nvSpPr>
            <p:cNvPr id="531" name="Google Shape;531;p77"/>
            <p:cNvSpPr/>
            <p:nvPr/>
          </p:nvSpPr>
          <p:spPr>
            <a:xfrm>
              <a:off x="5386955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77"/>
            <p:cNvSpPr/>
            <p:nvPr/>
          </p:nvSpPr>
          <p:spPr>
            <a:xfrm>
              <a:off x="5498780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77"/>
            <p:cNvSpPr/>
            <p:nvPr/>
          </p:nvSpPr>
          <p:spPr>
            <a:xfrm>
              <a:off x="5610893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77"/>
            <p:cNvSpPr/>
            <p:nvPr/>
          </p:nvSpPr>
          <p:spPr>
            <a:xfrm>
              <a:off x="5723007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77"/>
            <p:cNvSpPr/>
            <p:nvPr/>
          </p:nvSpPr>
          <p:spPr>
            <a:xfrm>
              <a:off x="5835120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77"/>
            <p:cNvSpPr/>
            <p:nvPr/>
          </p:nvSpPr>
          <p:spPr>
            <a:xfrm>
              <a:off x="5947233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77"/>
            <p:cNvSpPr/>
            <p:nvPr/>
          </p:nvSpPr>
          <p:spPr>
            <a:xfrm>
              <a:off x="5386955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77"/>
            <p:cNvSpPr/>
            <p:nvPr/>
          </p:nvSpPr>
          <p:spPr>
            <a:xfrm>
              <a:off x="5498780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77"/>
            <p:cNvSpPr/>
            <p:nvPr/>
          </p:nvSpPr>
          <p:spPr>
            <a:xfrm>
              <a:off x="5610893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77"/>
            <p:cNvSpPr/>
            <p:nvPr/>
          </p:nvSpPr>
          <p:spPr>
            <a:xfrm>
              <a:off x="5723007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77"/>
            <p:cNvSpPr/>
            <p:nvPr/>
          </p:nvSpPr>
          <p:spPr>
            <a:xfrm>
              <a:off x="5835120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77"/>
            <p:cNvSpPr/>
            <p:nvPr/>
          </p:nvSpPr>
          <p:spPr>
            <a:xfrm>
              <a:off x="5947233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77"/>
            <p:cNvSpPr/>
            <p:nvPr/>
          </p:nvSpPr>
          <p:spPr>
            <a:xfrm>
              <a:off x="5386955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77"/>
            <p:cNvSpPr/>
            <p:nvPr/>
          </p:nvSpPr>
          <p:spPr>
            <a:xfrm>
              <a:off x="5498780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77"/>
            <p:cNvSpPr/>
            <p:nvPr/>
          </p:nvSpPr>
          <p:spPr>
            <a:xfrm>
              <a:off x="5610893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77"/>
            <p:cNvSpPr/>
            <p:nvPr/>
          </p:nvSpPr>
          <p:spPr>
            <a:xfrm>
              <a:off x="5723007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77"/>
            <p:cNvSpPr/>
            <p:nvPr/>
          </p:nvSpPr>
          <p:spPr>
            <a:xfrm>
              <a:off x="5835120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77"/>
            <p:cNvSpPr/>
            <p:nvPr/>
          </p:nvSpPr>
          <p:spPr>
            <a:xfrm>
              <a:off x="5947233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77"/>
            <p:cNvSpPr/>
            <p:nvPr/>
          </p:nvSpPr>
          <p:spPr>
            <a:xfrm>
              <a:off x="5386955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77"/>
            <p:cNvSpPr/>
            <p:nvPr/>
          </p:nvSpPr>
          <p:spPr>
            <a:xfrm>
              <a:off x="5498780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77"/>
            <p:cNvSpPr/>
            <p:nvPr/>
          </p:nvSpPr>
          <p:spPr>
            <a:xfrm>
              <a:off x="5610893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77"/>
            <p:cNvSpPr/>
            <p:nvPr/>
          </p:nvSpPr>
          <p:spPr>
            <a:xfrm>
              <a:off x="5723007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77"/>
            <p:cNvSpPr/>
            <p:nvPr/>
          </p:nvSpPr>
          <p:spPr>
            <a:xfrm>
              <a:off x="5835120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77"/>
            <p:cNvSpPr/>
            <p:nvPr/>
          </p:nvSpPr>
          <p:spPr>
            <a:xfrm>
              <a:off x="5947233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77"/>
            <p:cNvSpPr/>
            <p:nvPr/>
          </p:nvSpPr>
          <p:spPr>
            <a:xfrm>
              <a:off x="5386955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77"/>
            <p:cNvSpPr/>
            <p:nvPr/>
          </p:nvSpPr>
          <p:spPr>
            <a:xfrm>
              <a:off x="5498780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77"/>
            <p:cNvSpPr/>
            <p:nvPr/>
          </p:nvSpPr>
          <p:spPr>
            <a:xfrm>
              <a:off x="5610893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77"/>
            <p:cNvSpPr/>
            <p:nvPr/>
          </p:nvSpPr>
          <p:spPr>
            <a:xfrm>
              <a:off x="5723007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77"/>
            <p:cNvSpPr/>
            <p:nvPr/>
          </p:nvSpPr>
          <p:spPr>
            <a:xfrm>
              <a:off x="5835120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77"/>
            <p:cNvSpPr/>
            <p:nvPr/>
          </p:nvSpPr>
          <p:spPr>
            <a:xfrm>
              <a:off x="5947233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77"/>
            <p:cNvSpPr/>
            <p:nvPr/>
          </p:nvSpPr>
          <p:spPr>
            <a:xfrm>
              <a:off x="5386955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77"/>
            <p:cNvSpPr/>
            <p:nvPr/>
          </p:nvSpPr>
          <p:spPr>
            <a:xfrm>
              <a:off x="5498780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77"/>
            <p:cNvSpPr/>
            <p:nvPr/>
          </p:nvSpPr>
          <p:spPr>
            <a:xfrm>
              <a:off x="5610893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77"/>
            <p:cNvSpPr/>
            <p:nvPr/>
          </p:nvSpPr>
          <p:spPr>
            <a:xfrm>
              <a:off x="5723007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77"/>
            <p:cNvSpPr/>
            <p:nvPr/>
          </p:nvSpPr>
          <p:spPr>
            <a:xfrm>
              <a:off x="5835120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77"/>
            <p:cNvSpPr/>
            <p:nvPr/>
          </p:nvSpPr>
          <p:spPr>
            <a:xfrm>
              <a:off x="5947233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7" name="Google Shape;567;p77"/>
          <p:cNvGrpSpPr/>
          <p:nvPr/>
        </p:nvGrpSpPr>
        <p:grpSpPr>
          <a:xfrm rot="10800000">
            <a:off x="250322" y="2723109"/>
            <a:ext cx="161230" cy="340081"/>
            <a:chOff x="5962902" y="3181527"/>
            <a:chExt cx="161230" cy="340081"/>
          </a:xfrm>
        </p:grpSpPr>
        <p:sp>
          <p:nvSpPr>
            <p:cNvPr id="568" name="Google Shape;568;p77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77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77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77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77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3" name="Google Shape;573;p77"/>
          <p:cNvGrpSpPr/>
          <p:nvPr/>
        </p:nvGrpSpPr>
        <p:grpSpPr>
          <a:xfrm rot="10800000">
            <a:off x="-145347" y="9776"/>
            <a:ext cx="1963002" cy="205136"/>
            <a:chOff x="7283157" y="5024390"/>
            <a:chExt cx="1963002" cy="205136"/>
          </a:xfrm>
        </p:grpSpPr>
        <p:sp>
          <p:nvSpPr>
            <p:cNvPr id="574" name="Google Shape;574;p77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77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77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77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77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77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77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77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77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77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77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77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77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77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77"/>
          <p:cNvGrpSpPr/>
          <p:nvPr/>
        </p:nvGrpSpPr>
        <p:grpSpPr>
          <a:xfrm rot="10800000">
            <a:off x="8730522" y="1077536"/>
            <a:ext cx="161230" cy="340081"/>
            <a:chOff x="5962902" y="3181527"/>
            <a:chExt cx="161230" cy="340081"/>
          </a:xfrm>
        </p:grpSpPr>
        <p:sp>
          <p:nvSpPr>
            <p:cNvPr id="589" name="Google Shape;589;p77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77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77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77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77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594;p77"/>
          <p:cNvGrpSpPr/>
          <p:nvPr/>
        </p:nvGrpSpPr>
        <p:grpSpPr>
          <a:xfrm rot="10800000">
            <a:off x="5331827" y="-288701"/>
            <a:ext cx="3811200" cy="689440"/>
            <a:chOff x="10" y="4263787"/>
            <a:chExt cx="3811200" cy="689440"/>
          </a:xfrm>
        </p:grpSpPr>
        <p:sp>
          <p:nvSpPr>
            <p:cNvPr id="595" name="Google Shape;595;p77"/>
            <p:cNvSpPr/>
            <p:nvPr/>
          </p:nvSpPr>
          <p:spPr>
            <a:xfrm flipH="1">
              <a:off x="2074231" y="4298003"/>
              <a:ext cx="1586148" cy="502974"/>
            </a:xfrm>
            <a:custGeom>
              <a:avLst/>
              <a:gdLst/>
              <a:ahLst/>
              <a:cxnLst/>
              <a:rect l="l" t="t" r="r" b="b"/>
              <a:pathLst>
                <a:path w="49602" h="15729" extrusionOk="0">
                  <a:moveTo>
                    <a:pt x="1" y="1"/>
                  </a:moveTo>
                  <a:lnTo>
                    <a:pt x="14560" y="15728"/>
                  </a:lnTo>
                  <a:lnTo>
                    <a:pt x="49602" y="15728"/>
                  </a:lnTo>
                  <a:lnTo>
                    <a:pt x="49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77"/>
            <p:cNvSpPr/>
            <p:nvPr/>
          </p:nvSpPr>
          <p:spPr>
            <a:xfrm flipH="1">
              <a:off x="1819178" y="4298003"/>
              <a:ext cx="1586148" cy="502974"/>
            </a:xfrm>
            <a:custGeom>
              <a:avLst/>
              <a:gdLst/>
              <a:ahLst/>
              <a:cxnLst/>
              <a:rect l="l" t="t" r="r" b="b"/>
              <a:pathLst>
                <a:path w="49602" h="15729" extrusionOk="0">
                  <a:moveTo>
                    <a:pt x="0" y="1"/>
                  </a:moveTo>
                  <a:lnTo>
                    <a:pt x="14560" y="15728"/>
                  </a:lnTo>
                  <a:lnTo>
                    <a:pt x="49601" y="15728"/>
                  </a:lnTo>
                  <a:lnTo>
                    <a:pt x="496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77"/>
            <p:cNvSpPr/>
            <p:nvPr/>
          </p:nvSpPr>
          <p:spPr>
            <a:xfrm flipH="1">
              <a:off x="949607" y="4344152"/>
              <a:ext cx="2861603" cy="609075"/>
            </a:xfrm>
            <a:custGeom>
              <a:avLst/>
              <a:gdLst/>
              <a:ahLst/>
              <a:cxnLst/>
              <a:rect l="l" t="t" r="r" b="b"/>
              <a:pathLst>
                <a:path w="89488" h="19047" fill="none" extrusionOk="0">
                  <a:moveTo>
                    <a:pt x="0" y="1"/>
                  </a:moveTo>
                  <a:lnTo>
                    <a:pt x="17637" y="19047"/>
                  </a:lnTo>
                  <a:lnTo>
                    <a:pt x="89487" y="1904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77"/>
            <p:cNvSpPr/>
            <p:nvPr/>
          </p:nvSpPr>
          <p:spPr>
            <a:xfrm flipH="1">
              <a:off x="10" y="4263787"/>
              <a:ext cx="3337140" cy="567409"/>
            </a:xfrm>
            <a:custGeom>
              <a:avLst/>
              <a:gdLst/>
              <a:ahLst/>
              <a:cxnLst/>
              <a:rect l="l" t="t" r="r" b="b"/>
              <a:pathLst>
                <a:path w="104359" h="17744" extrusionOk="0">
                  <a:moveTo>
                    <a:pt x="1" y="0"/>
                  </a:moveTo>
                  <a:lnTo>
                    <a:pt x="16433" y="17744"/>
                  </a:lnTo>
                  <a:lnTo>
                    <a:pt x="104359" y="17744"/>
                  </a:lnTo>
                  <a:lnTo>
                    <a:pt x="104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426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84"/>
          <p:cNvSpPr txBox="1">
            <a:spLocks noGrp="1"/>
          </p:cNvSpPr>
          <p:nvPr>
            <p:ph type="subTitle" idx="1"/>
          </p:nvPr>
        </p:nvSpPr>
        <p:spPr>
          <a:xfrm>
            <a:off x="720000" y="2687325"/>
            <a:ext cx="242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8" name="Google Shape;1328;p84"/>
          <p:cNvSpPr txBox="1">
            <a:spLocks noGrp="1"/>
          </p:cNvSpPr>
          <p:nvPr>
            <p:ph type="subTitle" idx="2"/>
          </p:nvPr>
        </p:nvSpPr>
        <p:spPr>
          <a:xfrm>
            <a:off x="720000" y="3073999"/>
            <a:ext cx="24216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9" name="Google Shape;1329;p84"/>
          <p:cNvSpPr txBox="1">
            <a:spLocks noGrp="1"/>
          </p:cNvSpPr>
          <p:nvPr>
            <p:ph type="subTitle" idx="3"/>
          </p:nvPr>
        </p:nvSpPr>
        <p:spPr>
          <a:xfrm>
            <a:off x="3361175" y="3073999"/>
            <a:ext cx="24216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0" name="Google Shape;1330;p84"/>
          <p:cNvSpPr txBox="1">
            <a:spLocks noGrp="1"/>
          </p:cNvSpPr>
          <p:nvPr>
            <p:ph type="subTitle" idx="4"/>
          </p:nvPr>
        </p:nvSpPr>
        <p:spPr>
          <a:xfrm>
            <a:off x="6002400" y="3073999"/>
            <a:ext cx="24216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1" name="Google Shape;1331;p8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2" name="Google Shape;1332;p84"/>
          <p:cNvSpPr txBox="1">
            <a:spLocks noGrp="1"/>
          </p:cNvSpPr>
          <p:nvPr>
            <p:ph type="subTitle" idx="5"/>
          </p:nvPr>
        </p:nvSpPr>
        <p:spPr>
          <a:xfrm>
            <a:off x="3361175" y="2687325"/>
            <a:ext cx="242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3" name="Google Shape;1333;p84"/>
          <p:cNvSpPr txBox="1">
            <a:spLocks noGrp="1"/>
          </p:cNvSpPr>
          <p:nvPr>
            <p:ph type="subTitle" idx="6"/>
          </p:nvPr>
        </p:nvSpPr>
        <p:spPr>
          <a:xfrm>
            <a:off x="6002400" y="2687325"/>
            <a:ext cx="242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334" name="Google Shape;1334;p84"/>
          <p:cNvGrpSpPr/>
          <p:nvPr/>
        </p:nvGrpSpPr>
        <p:grpSpPr>
          <a:xfrm flipH="1">
            <a:off x="-354794" y="-155006"/>
            <a:ext cx="4742138" cy="495843"/>
            <a:chOff x="4752071" y="-155006"/>
            <a:chExt cx="4742138" cy="495843"/>
          </a:xfrm>
        </p:grpSpPr>
        <p:grpSp>
          <p:nvGrpSpPr>
            <p:cNvPr id="1335" name="Google Shape;1335;p84"/>
            <p:cNvGrpSpPr/>
            <p:nvPr/>
          </p:nvGrpSpPr>
          <p:grpSpPr>
            <a:xfrm>
              <a:off x="4752071" y="-153567"/>
              <a:ext cx="4742138" cy="494404"/>
              <a:chOff x="-398247" y="1215021"/>
              <a:chExt cx="4742138" cy="494404"/>
            </a:xfrm>
          </p:grpSpPr>
          <p:sp>
            <p:nvSpPr>
              <p:cNvPr id="1336" name="Google Shape;1336;p84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84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84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84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84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84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84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84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84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84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84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84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84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84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0" name="Google Shape;1350;p84"/>
            <p:cNvGrpSpPr/>
            <p:nvPr/>
          </p:nvGrpSpPr>
          <p:grpSpPr>
            <a:xfrm>
              <a:off x="5921139" y="-155006"/>
              <a:ext cx="3441291" cy="359491"/>
              <a:chOff x="-306543" y="-155006"/>
              <a:chExt cx="3441291" cy="359491"/>
            </a:xfrm>
          </p:grpSpPr>
          <p:sp>
            <p:nvSpPr>
              <p:cNvPr id="1351" name="Google Shape;1351;p84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84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84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84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84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84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84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84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84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84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84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84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84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84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65" name="Google Shape;1365;p84"/>
          <p:cNvGrpSpPr/>
          <p:nvPr/>
        </p:nvGrpSpPr>
        <p:grpSpPr>
          <a:xfrm>
            <a:off x="1648421" y="-113627"/>
            <a:ext cx="7648762" cy="1657170"/>
            <a:chOff x="1639608" y="-113627"/>
            <a:chExt cx="7648762" cy="1657170"/>
          </a:xfrm>
        </p:grpSpPr>
        <p:sp>
          <p:nvSpPr>
            <p:cNvPr id="1366" name="Google Shape;1366;p84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84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8" name="Google Shape;1368;p84"/>
          <p:cNvGrpSpPr/>
          <p:nvPr/>
        </p:nvGrpSpPr>
        <p:grpSpPr>
          <a:xfrm flipH="1">
            <a:off x="4397274" y="4938371"/>
            <a:ext cx="4742138" cy="494404"/>
            <a:chOff x="-398247" y="1215021"/>
            <a:chExt cx="4742138" cy="494404"/>
          </a:xfrm>
        </p:grpSpPr>
        <p:sp>
          <p:nvSpPr>
            <p:cNvPr id="1369" name="Google Shape;1369;p84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84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84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84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84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84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84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84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84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84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84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84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84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84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3" name="Google Shape;1383;p84"/>
          <p:cNvGrpSpPr/>
          <p:nvPr/>
        </p:nvGrpSpPr>
        <p:grpSpPr>
          <a:xfrm flipH="1">
            <a:off x="6811441" y="4938365"/>
            <a:ext cx="1963002" cy="205136"/>
            <a:chOff x="7283157" y="5024390"/>
            <a:chExt cx="1963002" cy="205136"/>
          </a:xfrm>
        </p:grpSpPr>
        <p:sp>
          <p:nvSpPr>
            <p:cNvPr id="1384" name="Google Shape;1384;p84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84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84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84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84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84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84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84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84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84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84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84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84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84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8" name="Google Shape;1398;p84"/>
          <p:cNvGrpSpPr/>
          <p:nvPr/>
        </p:nvGrpSpPr>
        <p:grpSpPr>
          <a:xfrm flipH="1">
            <a:off x="8698919" y="1976358"/>
            <a:ext cx="598267" cy="598522"/>
            <a:chOff x="1850403" y="2555088"/>
            <a:chExt cx="598267" cy="598522"/>
          </a:xfrm>
        </p:grpSpPr>
        <p:sp>
          <p:nvSpPr>
            <p:cNvPr id="1399" name="Google Shape;1399;p84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84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84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84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84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84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84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84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84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84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84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84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84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84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84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84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84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84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84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84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84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84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84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84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84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84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84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84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84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84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84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84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84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84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84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84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5" name="Google Shape;1435;p84"/>
          <p:cNvGrpSpPr/>
          <p:nvPr/>
        </p:nvGrpSpPr>
        <p:grpSpPr>
          <a:xfrm flipH="1">
            <a:off x="263233" y="1091334"/>
            <a:ext cx="161230" cy="340081"/>
            <a:chOff x="5962902" y="3181527"/>
            <a:chExt cx="161230" cy="340081"/>
          </a:xfrm>
        </p:grpSpPr>
        <p:sp>
          <p:nvSpPr>
            <p:cNvPr id="1436" name="Google Shape;1436;p84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84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84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84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84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1" name="Google Shape;1441;p84"/>
          <p:cNvSpPr/>
          <p:nvPr/>
        </p:nvSpPr>
        <p:spPr>
          <a:xfrm flipH="1">
            <a:off x="434645" y="2772625"/>
            <a:ext cx="32" cy="1835887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5" name="Google Shape;3905;p106"/>
          <p:cNvGrpSpPr/>
          <p:nvPr/>
        </p:nvGrpSpPr>
        <p:grpSpPr>
          <a:xfrm flipH="1">
            <a:off x="-354794" y="-155006"/>
            <a:ext cx="4742138" cy="495843"/>
            <a:chOff x="4752071" y="-155006"/>
            <a:chExt cx="4742138" cy="495843"/>
          </a:xfrm>
        </p:grpSpPr>
        <p:grpSp>
          <p:nvGrpSpPr>
            <p:cNvPr id="3906" name="Google Shape;3906;p106"/>
            <p:cNvGrpSpPr/>
            <p:nvPr/>
          </p:nvGrpSpPr>
          <p:grpSpPr>
            <a:xfrm>
              <a:off x="4752071" y="-153567"/>
              <a:ext cx="4742138" cy="494404"/>
              <a:chOff x="-398247" y="1215021"/>
              <a:chExt cx="4742138" cy="494404"/>
            </a:xfrm>
          </p:grpSpPr>
          <p:sp>
            <p:nvSpPr>
              <p:cNvPr id="3907" name="Google Shape;3907;p106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8" name="Google Shape;3908;p106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9" name="Google Shape;3909;p106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0" name="Google Shape;3910;p106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1" name="Google Shape;3911;p106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2" name="Google Shape;3912;p106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3" name="Google Shape;3913;p106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4" name="Google Shape;3914;p106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5" name="Google Shape;3915;p106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6" name="Google Shape;3916;p106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7" name="Google Shape;3917;p106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8" name="Google Shape;3918;p106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9" name="Google Shape;3919;p106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0" name="Google Shape;3920;p106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21" name="Google Shape;3921;p106"/>
            <p:cNvGrpSpPr/>
            <p:nvPr/>
          </p:nvGrpSpPr>
          <p:grpSpPr>
            <a:xfrm>
              <a:off x="5921139" y="-155006"/>
              <a:ext cx="3441291" cy="359491"/>
              <a:chOff x="-306543" y="-155006"/>
              <a:chExt cx="3441291" cy="359491"/>
            </a:xfrm>
          </p:grpSpPr>
          <p:sp>
            <p:nvSpPr>
              <p:cNvPr id="3922" name="Google Shape;3922;p106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3" name="Google Shape;3923;p106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4" name="Google Shape;3924;p106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5" name="Google Shape;3925;p106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6" name="Google Shape;3926;p106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7" name="Google Shape;3927;p106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8" name="Google Shape;3928;p106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9" name="Google Shape;3929;p106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0" name="Google Shape;3930;p106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1" name="Google Shape;3931;p106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2" name="Google Shape;3932;p106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3" name="Google Shape;3933;p106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4" name="Google Shape;3934;p106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5" name="Google Shape;3935;p106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36" name="Google Shape;3936;p106"/>
          <p:cNvGrpSpPr/>
          <p:nvPr/>
        </p:nvGrpSpPr>
        <p:grpSpPr>
          <a:xfrm>
            <a:off x="1648421" y="-113627"/>
            <a:ext cx="7648762" cy="1657170"/>
            <a:chOff x="1639608" y="-113627"/>
            <a:chExt cx="7648762" cy="1657170"/>
          </a:xfrm>
        </p:grpSpPr>
        <p:sp>
          <p:nvSpPr>
            <p:cNvPr id="3937" name="Google Shape;3937;p106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8" name="Google Shape;3938;p106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9" name="Google Shape;3939;p106"/>
          <p:cNvGrpSpPr/>
          <p:nvPr/>
        </p:nvGrpSpPr>
        <p:grpSpPr>
          <a:xfrm flipH="1">
            <a:off x="4397274" y="4938371"/>
            <a:ext cx="4742138" cy="494404"/>
            <a:chOff x="-398247" y="1215021"/>
            <a:chExt cx="4742138" cy="494404"/>
          </a:xfrm>
        </p:grpSpPr>
        <p:sp>
          <p:nvSpPr>
            <p:cNvPr id="3940" name="Google Shape;3940;p106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1" name="Google Shape;3941;p106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2" name="Google Shape;3942;p106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3" name="Google Shape;3943;p106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4" name="Google Shape;3944;p106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5" name="Google Shape;3945;p106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6" name="Google Shape;3946;p106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7" name="Google Shape;3947;p106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8" name="Google Shape;3948;p106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9" name="Google Shape;3949;p106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0" name="Google Shape;3950;p106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1" name="Google Shape;3951;p106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2" name="Google Shape;3952;p106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3" name="Google Shape;3953;p106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54" name="Google Shape;3954;p106"/>
          <p:cNvGrpSpPr/>
          <p:nvPr/>
        </p:nvGrpSpPr>
        <p:grpSpPr>
          <a:xfrm flipH="1">
            <a:off x="6811441" y="4938365"/>
            <a:ext cx="1963002" cy="205136"/>
            <a:chOff x="7283157" y="5024390"/>
            <a:chExt cx="1963002" cy="205136"/>
          </a:xfrm>
        </p:grpSpPr>
        <p:sp>
          <p:nvSpPr>
            <p:cNvPr id="3955" name="Google Shape;3955;p106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6" name="Google Shape;3956;p106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7" name="Google Shape;3957;p106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8" name="Google Shape;3958;p106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9" name="Google Shape;3959;p106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0" name="Google Shape;3960;p106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1" name="Google Shape;3961;p106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2" name="Google Shape;3962;p106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3" name="Google Shape;3963;p106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4" name="Google Shape;3964;p106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5" name="Google Shape;3965;p106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6" name="Google Shape;3966;p106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7" name="Google Shape;3967;p106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8" name="Google Shape;3968;p106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9" name="Google Shape;3969;p106"/>
          <p:cNvGrpSpPr/>
          <p:nvPr/>
        </p:nvGrpSpPr>
        <p:grpSpPr>
          <a:xfrm flipH="1">
            <a:off x="8698919" y="1976358"/>
            <a:ext cx="598267" cy="598522"/>
            <a:chOff x="1850403" y="2555088"/>
            <a:chExt cx="598267" cy="598522"/>
          </a:xfrm>
        </p:grpSpPr>
        <p:sp>
          <p:nvSpPr>
            <p:cNvPr id="3970" name="Google Shape;3970;p106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1" name="Google Shape;3971;p106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2" name="Google Shape;3972;p106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3" name="Google Shape;3973;p106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4" name="Google Shape;3974;p106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5" name="Google Shape;3975;p106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6" name="Google Shape;3976;p106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7" name="Google Shape;3977;p106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8" name="Google Shape;3978;p106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9" name="Google Shape;3979;p106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0" name="Google Shape;3980;p106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1" name="Google Shape;3981;p106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2" name="Google Shape;3982;p106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3" name="Google Shape;3983;p106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4" name="Google Shape;3984;p106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5" name="Google Shape;3985;p106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6" name="Google Shape;3986;p106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7" name="Google Shape;3987;p106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8" name="Google Shape;3988;p106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9" name="Google Shape;3989;p106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0" name="Google Shape;3990;p106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1" name="Google Shape;3991;p106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2" name="Google Shape;3992;p106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3" name="Google Shape;3993;p106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4" name="Google Shape;3994;p106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5" name="Google Shape;3995;p106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6" name="Google Shape;3996;p106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7" name="Google Shape;3997;p106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8" name="Google Shape;3998;p106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9" name="Google Shape;3999;p106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0" name="Google Shape;4000;p106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1" name="Google Shape;4001;p106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2" name="Google Shape;4002;p106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3" name="Google Shape;4003;p106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4" name="Google Shape;4004;p106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5" name="Google Shape;4005;p106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6" name="Google Shape;4006;p106"/>
          <p:cNvGrpSpPr/>
          <p:nvPr/>
        </p:nvGrpSpPr>
        <p:grpSpPr>
          <a:xfrm flipH="1">
            <a:off x="263233" y="1091334"/>
            <a:ext cx="161230" cy="340081"/>
            <a:chOff x="5962902" y="3181527"/>
            <a:chExt cx="161230" cy="340081"/>
          </a:xfrm>
        </p:grpSpPr>
        <p:sp>
          <p:nvSpPr>
            <p:cNvPr id="4007" name="Google Shape;4007;p106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8" name="Google Shape;4008;p106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9" name="Google Shape;4009;p106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0" name="Google Shape;4010;p106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1" name="Google Shape;4011;p106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2" name="Google Shape;4012;p106"/>
          <p:cNvSpPr/>
          <p:nvPr/>
        </p:nvSpPr>
        <p:spPr>
          <a:xfrm flipH="1">
            <a:off x="434645" y="2772625"/>
            <a:ext cx="32" cy="1835887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4" name="Google Shape;4014;p107"/>
          <p:cNvGrpSpPr/>
          <p:nvPr/>
        </p:nvGrpSpPr>
        <p:grpSpPr>
          <a:xfrm>
            <a:off x="4752071" y="-155006"/>
            <a:ext cx="4742138" cy="495843"/>
            <a:chOff x="4752071" y="-155006"/>
            <a:chExt cx="4742138" cy="495843"/>
          </a:xfrm>
        </p:grpSpPr>
        <p:grpSp>
          <p:nvGrpSpPr>
            <p:cNvPr id="4015" name="Google Shape;4015;p107"/>
            <p:cNvGrpSpPr/>
            <p:nvPr/>
          </p:nvGrpSpPr>
          <p:grpSpPr>
            <a:xfrm>
              <a:off x="4752071" y="-153567"/>
              <a:ext cx="4742138" cy="494404"/>
              <a:chOff x="-398247" y="1215021"/>
              <a:chExt cx="4742138" cy="494404"/>
            </a:xfrm>
          </p:grpSpPr>
          <p:sp>
            <p:nvSpPr>
              <p:cNvPr id="4016" name="Google Shape;4016;p107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7" name="Google Shape;4017;p107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8" name="Google Shape;4018;p107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9" name="Google Shape;4019;p107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0" name="Google Shape;4020;p107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1" name="Google Shape;4021;p107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2" name="Google Shape;4022;p107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3" name="Google Shape;4023;p107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4" name="Google Shape;4024;p107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5" name="Google Shape;4025;p107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6" name="Google Shape;4026;p107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7" name="Google Shape;4027;p107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8" name="Google Shape;4028;p107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9" name="Google Shape;4029;p107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30" name="Google Shape;4030;p107"/>
            <p:cNvGrpSpPr/>
            <p:nvPr/>
          </p:nvGrpSpPr>
          <p:grpSpPr>
            <a:xfrm>
              <a:off x="5921139" y="-155006"/>
              <a:ext cx="3441291" cy="359491"/>
              <a:chOff x="-306543" y="-155006"/>
              <a:chExt cx="3441291" cy="359491"/>
            </a:xfrm>
          </p:grpSpPr>
          <p:sp>
            <p:nvSpPr>
              <p:cNvPr id="4031" name="Google Shape;4031;p107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2" name="Google Shape;4032;p107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3" name="Google Shape;4033;p107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4" name="Google Shape;4034;p107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5" name="Google Shape;4035;p107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6" name="Google Shape;4036;p107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7" name="Google Shape;4037;p107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8" name="Google Shape;4038;p107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9" name="Google Shape;4039;p107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0" name="Google Shape;4040;p107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1" name="Google Shape;4041;p107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2" name="Google Shape;4042;p107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3" name="Google Shape;4043;p107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4" name="Google Shape;4044;p107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45" name="Google Shape;4045;p107"/>
          <p:cNvGrpSpPr/>
          <p:nvPr/>
        </p:nvGrpSpPr>
        <p:grpSpPr>
          <a:xfrm flipH="1">
            <a:off x="-157768" y="-113627"/>
            <a:ext cx="7648762" cy="1657170"/>
            <a:chOff x="1639608" y="-113627"/>
            <a:chExt cx="7648762" cy="1657170"/>
          </a:xfrm>
        </p:grpSpPr>
        <p:sp>
          <p:nvSpPr>
            <p:cNvPr id="4046" name="Google Shape;4046;p107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7" name="Google Shape;4047;p107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8" name="Google Shape;4048;p107"/>
          <p:cNvGrpSpPr/>
          <p:nvPr/>
        </p:nvGrpSpPr>
        <p:grpSpPr>
          <a:xfrm>
            <a:off x="3" y="4938371"/>
            <a:ext cx="4742138" cy="494404"/>
            <a:chOff x="-398247" y="1215021"/>
            <a:chExt cx="4742138" cy="494404"/>
          </a:xfrm>
        </p:grpSpPr>
        <p:sp>
          <p:nvSpPr>
            <p:cNvPr id="4049" name="Google Shape;4049;p107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0" name="Google Shape;4050;p107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1" name="Google Shape;4051;p107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2" name="Google Shape;4052;p107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3" name="Google Shape;4053;p107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4" name="Google Shape;4054;p107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5" name="Google Shape;4055;p107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6" name="Google Shape;4056;p107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7" name="Google Shape;4057;p107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8" name="Google Shape;4058;p107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9" name="Google Shape;4059;p107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0" name="Google Shape;4060;p107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1" name="Google Shape;4061;p107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2" name="Google Shape;4062;p107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63" name="Google Shape;4063;p107"/>
          <p:cNvGrpSpPr/>
          <p:nvPr/>
        </p:nvGrpSpPr>
        <p:grpSpPr>
          <a:xfrm>
            <a:off x="364972" y="4938365"/>
            <a:ext cx="1963002" cy="205136"/>
            <a:chOff x="7283157" y="5024390"/>
            <a:chExt cx="1963002" cy="205136"/>
          </a:xfrm>
        </p:grpSpPr>
        <p:sp>
          <p:nvSpPr>
            <p:cNvPr id="4064" name="Google Shape;4064;p107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5" name="Google Shape;4065;p107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6" name="Google Shape;4066;p107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7" name="Google Shape;4067;p107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8" name="Google Shape;4068;p107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9" name="Google Shape;4069;p107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0" name="Google Shape;4070;p107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1" name="Google Shape;4071;p107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2" name="Google Shape;4072;p107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3" name="Google Shape;4073;p107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4" name="Google Shape;4074;p107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5" name="Google Shape;4075;p107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6" name="Google Shape;4076;p107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7" name="Google Shape;4077;p107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8" name="Google Shape;4078;p107"/>
          <p:cNvGrpSpPr/>
          <p:nvPr/>
        </p:nvGrpSpPr>
        <p:grpSpPr>
          <a:xfrm>
            <a:off x="-157772" y="1976358"/>
            <a:ext cx="598267" cy="598522"/>
            <a:chOff x="1850403" y="2555088"/>
            <a:chExt cx="598267" cy="598522"/>
          </a:xfrm>
        </p:grpSpPr>
        <p:sp>
          <p:nvSpPr>
            <p:cNvPr id="4079" name="Google Shape;4079;p107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0" name="Google Shape;4080;p107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1" name="Google Shape;4081;p107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2" name="Google Shape;4082;p107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3" name="Google Shape;4083;p107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4" name="Google Shape;4084;p107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5" name="Google Shape;4085;p107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6" name="Google Shape;4086;p107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7" name="Google Shape;4087;p107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8" name="Google Shape;4088;p107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9" name="Google Shape;4089;p107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0" name="Google Shape;4090;p107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1" name="Google Shape;4091;p107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2" name="Google Shape;4092;p107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3" name="Google Shape;4093;p107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4" name="Google Shape;4094;p107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5" name="Google Shape;4095;p107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6" name="Google Shape;4096;p107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7" name="Google Shape;4097;p107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8" name="Google Shape;4098;p107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9" name="Google Shape;4099;p107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0" name="Google Shape;4100;p107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1" name="Google Shape;4101;p107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2" name="Google Shape;4102;p107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3" name="Google Shape;4103;p107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4" name="Google Shape;4104;p107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5" name="Google Shape;4105;p107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6" name="Google Shape;4106;p107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7" name="Google Shape;4107;p107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8" name="Google Shape;4108;p107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9" name="Google Shape;4109;p107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0" name="Google Shape;4110;p107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1" name="Google Shape;4111;p107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2" name="Google Shape;4112;p107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3" name="Google Shape;4113;p107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4" name="Google Shape;4114;p107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15" name="Google Shape;4115;p107"/>
          <p:cNvGrpSpPr/>
          <p:nvPr/>
        </p:nvGrpSpPr>
        <p:grpSpPr>
          <a:xfrm>
            <a:off x="8714952" y="1091334"/>
            <a:ext cx="161230" cy="340081"/>
            <a:chOff x="5962902" y="3181527"/>
            <a:chExt cx="161230" cy="340081"/>
          </a:xfrm>
        </p:grpSpPr>
        <p:sp>
          <p:nvSpPr>
            <p:cNvPr id="4116" name="Google Shape;4116;p107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7" name="Google Shape;4117;p107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8" name="Google Shape;4118;p107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9" name="Google Shape;4119;p107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0" name="Google Shape;4120;p107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1" name="Google Shape;4121;p107"/>
          <p:cNvSpPr/>
          <p:nvPr/>
        </p:nvSpPr>
        <p:spPr>
          <a:xfrm>
            <a:off x="8704738" y="2772625"/>
            <a:ext cx="32" cy="1835887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p100"/>
          <p:cNvSpPr txBox="1">
            <a:spLocks noGrp="1"/>
          </p:cNvSpPr>
          <p:nvPr>
            <p:ph type="subTitle" idx="1"/>
          </p:nvPr>
        </p:nvSpPr>
        <p:spPr>
          <a:xfrm>
            <a:off x="1801850" y="3314075"/>
            <a:ext cx="22443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15" name="Google Shape;3515;p100"/>
          <p:cNvSpPr txBox="1">
            <a:spLocks noGrp="1"/>
          </p:cNvSpPr>
          <p:nvPr>
            <p:ph type="subTitle" idx="2"/>
          </p:nvPr>
        </p:nvSpPr>
        <p:spPr>
          <a:xfrm>
            <a:off x="5097850" y="3314075"/>
            <a:ext cx="22443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16" name="Google Shape;3516;p100"/>
          <p:cNvSpPr txBox="1">
            <a:spLocks noGrp="1"/>
          </p:cNvSpPr>
          <p:nvPr>
            <p:ph type="subTitle" idx="3"/>
          </p:nvPr>
        </p:nvSpPr>
        <p:spPr>
          <a:xfrm>
            <a:off x="1801850" y="3640300"/>
            <a:ext cx="224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7" name="Google Shape;3517;p100"/>
          <p:cNvSpPr txBox="1">
            <a:spLocks noGrp="1"/>
          </p:cNvSpPr>
          <p:nvPr>
            <p:ph type="subTitle" idx="4"/>
          </p:nvPr>
        </p:nvSpPr>
        <p:spPr>
          <a:xfrm>
            <a:off x="5097850" y="3640300"/>
            <a:ext cx="224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8" name="Google Shape;3518;p10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19" name="Google Shape;3519;p100"/>
          <p:cNvSpPr>
            <a:spLocks noGrp="1"/>
          </p:cNvSpPr>
          <p:nvPr>
            <p:ph type="pic" idx="5"/>
          </p:nvPr>
        </p:nvSpPr>
        <p:spPr>
          <a:xfrm>
            <a:off x="5220700" y="1293100"/>
            <a:ext cx="1998600" cy="199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20" name="Google Shape;3520;p100"/>
          <p:cNvSpPr>
            <a:spLocks noGrp="1"/>
          </p:cNvSpPr>
          <p:nvPr>
            <p:ph type="pic" idx="6"/>
          </p:nvPr>
        </p:nvSpPr>
        <p:spPr>
          <a:xfrm>
            <a:off x="1924675" y="1293100"/>
            <a:ext cx="1998600" cy="19989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521" name="Google Shape;3521;p100"/>
          <p:cNvGrpSpPr/>
          <p:nvPr/>
        </p:nvGrpSpPr>
        <p:grpSpPr>
          <a:xfrm flipH="1">
            <a:off x="-354794" y="-155006"/>
            <a:ext cx="4742138" cy="495843"/>
            <a:chOff x="4752071" y="-155006"/>
            <a:chExt cx="4742138" cy="495843"/>
          </a:xfrm>
        </p:grpSpPr>
        <p:grpSp>
          <p:nvGrpSpPr>
            <p:cNvPr id="3522" name="Google Shape;3522;p100"/>
            <p:cNvGrpSpPr/>
            <p:nvPr/>
          </p:nvGrpSpPr>
          <p:grpSpPr>
            <a:xfrm>
              <a:off x="4752071" y="-153567"/>
              <a:ext cx="4742138" cy="494404"/>
              <a:chOff x="-398247" y="1215021"/>
              <a:chExt cx="4742138" cy="494404"/>
            </a:xfrm>
          </p:grpSpPr>
          <p:sp>
            <p:nvSpPr>
              <p:cNvPr id="3523" name="Google Shape;3523;p100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4" name="Google Shape;3524;p100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5" name="Google Shape;3525;p100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6" name="Google Shape;3526;p100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7" name="Google Shape;3527;p100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8" name="Google Shape;3528;p100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9" name="Google Shape;3529;p100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0" name="Google Shape;3530;p100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1" name="Google Shape;3531;p100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2" name="Google Shape;3532;p100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3" name="Google Shape;3533;p100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4" name="Google Shape;3534;p100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5" name="Google Shape;3535;p100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6" name="Google Shape;3536;p100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37" name="Google Shape;3537;p100"/>
            <p:cNvGrpSpPr/>
            <p:nvPr/>
          </p:nvGrpSpPr>
          <p:grpSpPr>
            <a:xfrm>
              <a:off x="5921139" y="-155006"/>
              <a:ext cx="3441291" cy="359491"/>
              <a:chOff x="-306543" y="-155006"/>
              <a:chExt cx="3441291" cy="359491"/>
            </a:xfrm>
          </p:grpSpPr>
          <p:sp>
            <p:nvSpPr>
              <p:cNvPr id="3538" name="Google Shape;3538;p100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9" name="Google Shape;3539;p100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0" name="Google Shape;3540;p100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1" name="Google Shape;3541;p100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2" name="Google Shape;3542;p100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3" name="Google Shape;3543;p100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4" name="Google Shape;3544;p100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5" name="Google Shape;3545;p100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6" name="Google Shape;3546;p100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7" name="Google Shape;3547;p100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8" name="Google Shape;3548;p100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9" name="Google Shape;3549;p100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0" name="Google Shape;3550;p100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1" name="Google Shape;3551;p100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52" name="Google Shape;3552;p100"/>
          <p:cNvGrpSpPr/>
          <p:nvPr/>
        </p:nvGrpSpPr>
        <p:grpSpPr>
          <a:xfrm>
            <a:off x="1648421" y="-113627"/>
            <a:ext cx="7648762" cy="1657170"/>
            <a:chOff x="1639608" y="-113627"/>
            <a:chExt cx="7648762" cy="1657170"/>
          </a:xfrm>
        </p:grpSpPr>
        <p:sp>
          <p:nvSpPr>
            <p:cNvPr id="3553" name="Google Shape;3553;p100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100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5" name="Google Shape;3555;p100"/>
          <p:cNvGrpSpPr/>
          <p:nvPr/>
        </p:nvGrpSpPr>
        <p:grpSpPr>
          <a:xfrm flipH="1">
            <a:off x="4397274" y="4938371"/>
            <a:ext cx="4742138" cy="494404"/>
            <a:chOff x="-398247" y="1215021"/>
            <a:chExt cx="4742138" cy="494404"/>
          </a:xfrm>
        </p:grpSpPr>
        <p:sp>
          <p:nvSpPr>
            <p:cNvPr id="3556" name="Google Shape;3556;p100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7" name="Google Shape;3557;p100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Google Shape;3558;p100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100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100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100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100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100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100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100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100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100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100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100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0" name="Google Shape;3570;p100"/>
          <p:cNvGrpSpPr/>
          <p:nvPr/>
        </p:nvGrpSpPr>
        <p:grpSpPr>
          <a:xfrm flipH="1">
            <a:off x="6811441" y="4938365"/>
            <a:ext cx="1963002" cy="205136"/>
            <a:chOff x="7283157" y="5024390"/>
            <a:chExt cx="1963002" cy="205136"/>
          </a:xfrm>
        </p:grpSpPr>
        <p:sp>
          <p:nvSpPr>
            <p:cNvPr id="3571" name="Google Shape;3571;p100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100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100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100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100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100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100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100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100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100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100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100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100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100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5" name="Google Shape;3585;p100"/>
          <p:cNvGrpSpPr/>
          <p:nvPr/>
        </p:nvGrpSpPr>
        <p:grpSpPr>
          <a:xfrm flipH="1">
            <a:off x="8698919" y="1976358"/>
            <a:ext cx="598267" cy="598522"/>
            <a:chOff x="1850403" y="2555088"/>
            <a:chExt cx="598267" cy="598522"/>
          </a:xfrm>
        </p:grpSpPr>
        <p:sp>
          <p:nvSpPr>
            <p:cNvPr id="3586" name="Google Shape;3586;p100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100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100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100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100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100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100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100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100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100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100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100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100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100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100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Google Shape;3601;p100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Google Shape;3602;p100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100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100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100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100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100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100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100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100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100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100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100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100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100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Google Shape;3616;p100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Google Shape;3617;p100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100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100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100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100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2" name="Google Shape;3622;p100"/>
          <p:cNvGrpSpPr/>
          <p:nvPr/>
        </p:nvGrpSpPr>
        <p:grpSpPr>
          <a:xfrm flipH="1">
            <a:off x="263233" y="1091334"/>
            <a:ext cx="161230" cy="340081"/>
            <a:chOff x="5962902" y="3181527"/>
            <a:chExt cx="161230" cy="340081"/>
          </a:xfrm>
        </p:grpSpPr>
        <p:sp>
          <p:nvSpPr>
            <p:cNvPr id="3623" name="Google Shape;3623;p100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100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100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100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100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8" name="Google Shape;3628;p100"/>
          <p:cNvSpPr/>
          <p:nvPr/>
        </p:nvSpPr>
        <p:spPr>
          <a:xfrm flipH="1">
            <a:off x="434645" y="2772625"/>
            <a:ext cx="32" cy="1835887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234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16"/>
          <p:cNvSpPr txBox="1">
            <a:spLocks noGrp="1"/>
          </p:cNvSpPr>
          <p:nvPr>
            <p:ph type="subTitle" idx="1"/>
          </p:nvPr>
        </p:nvSpPr>
        <p:spPr>
          <a:xfrm>
            <a:off x="999688" y="2982675"/>
            <a:ext cx="30504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6" name="Google Shape;1816;p16"/>
          <p:cNvSpPr txBox="1">
            <a:spLocks noGrp="1"/>
          </p:cNvSpPr>
          <p:nvPr>
            <p:ph type="title"/>
          </p:nvPr>
        </p:nvSpPr>
        <p:spPr>
          <a:xfrm>
            <a:off x="999688" y="1150725"/>
            <a:ext cx="3050400" cy="20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17" name="Google Shape;1817;p16"/>
          <p:cNvSpPr>
            <a:spLocks noGrp="1"/>
          </p:cNvSpPr>
          <p:nvPr>
            <p:ph type="pic" idx="2"/>
          </p:nvPr>
        </p:nvSpPr>
        <p:spPr>
          <a:xfrm>
            <a:off x="4399988" y="890200"/>
            <a:ext cx="3502200" cy="3502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818" name="Google Shape;1818;p16"/>
          <p:cNvGrpSpPr/>
          <p:nvPr/>
        </p:nvGrpSpPr>
        <p:grpSpPr>
          <a:xfrm flipH="1">
            <a:off x="-354794" y="-155006"/>
            <a:ext cx="4742138" cy="495843"/>
            <a:chOff x="4752071" y="-155006"/>
            <a:chExt cx="4742138" cy="495843"/>
          </a:xfrm>
        </p:grpSpPr>
        <p:grpSp>
          <p:nvGrpSpPr>
            <p:cNvPr id="1819" name="Google Shape;1819;p16"/>
            <p:cNvGrpSpPr/>
            <p:nvPr/>
          </p:nvGrpSpPr>
          <p:grpSpPr>
            <a:xfrm>
              <a:off x="4752071" y="-153567"/>
              <a:ext cx="4742138" cy="494404"/>
              <a:chOff x="-398247" y="1215021"/>
              <a:chExt cx="4742138" cy="494404"/>
            </a:xfrm>
          </p:grpSpPr>
          <p:sp>
            <p:nvSpPr>
              <p:cNvPr id="1820" name="Google Shape;1820;p16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16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16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16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16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16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16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16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16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16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16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16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16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16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4" name="Google Shape;1834;p16"/>
            <p:cNvGrpSpPr/>
            <p:nvPr/>
          </p:nvGrpSpPr>
          <p:grpSpPr>
            <a:xfrm>
              <a:off x="5921139" y="-155006"/>
              <a:ext cx="3441291" cy="359491"/>
              <a:chOff x="-306543" y="-155006"/>
              <a:chExt cx="3441291" cy="359491"/>
            </a:xfrm>
          </p:grpSpPr>
          <p:sp>
            <p:nvSpPr>
              <p:cNvPr id="1835" name="Google Shape;1835;p16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16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16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16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16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16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16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16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16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16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16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16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16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16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49" name="Google Shape;1849;p16"/>
          <p:cNvGrpSpPr/>
          <p:nvPr/>
        </p:nvGrpSpPr>
        <p:grpSpPr>
          <a:xfrm>
            <a:off x="1648421" y="-113627"/>
            <a:ext cx="7648762" cy="1657170"/>
            <a:chOff x="1639608" y="-113627"/>
            <a:chExt cx="7648762" cy="1657170"/>
          </a:xfrm>
        </p:grpSpPr>
        <p:sp>
          <p:nvSpPr>
            <p:cNvPr id="1850" name="Google Shape;1850;p16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6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16"/>
          <p:cNvGrpSpPr/>
          <p:nvPr/>
        </p:nvGrpSpPr>
        <p:grpSpPr>
          <a:xfrm flipH="1">
            <a:off x="4397274" y="4938371"/>
            <a:ext cx="4742138" cy="494404"/>
            <a:chOff x="-398247" y="1215021"/>
            <a:chExt cx="4742138" cy="494404"/>
          </a:xfrm>
        </p:grpSpPr>
        <p:sp>
          <p:nvSpPr>
            <p:cNvPr id="1853" name="Google Shape;1853;p16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6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6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6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6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6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6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6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6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6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6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6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6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6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7" name="Google Shape;1867;p16"/>
          <p:cNvGrpSpPr/>
          <p:nvPr/>
        </p:nvGrpSpPr>
        <p:grpSpPr>
          <a:xfrm flipH="1">
            <a:off x="6811440" y="4938365"/>
            <a:ext cx="1963003" cy="205136"/>
            <a:chOff x="7283157" y="5024390"/>
            <a:chExt cx="1963003" cy="205136"/>
          </a:xfrm>
        </p:grpSpPr>
        <p:sp>
          <p:nvSpPr>
            <p:cNvPr id="1868" name="Google Shape;1868;p16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6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6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6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6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6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6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6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6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6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6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6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6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6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2" name="Google Shape;1882;p16"/>
          <p:cNvGrpSpPr/>
          <p:nvPr/>
        </p:nvGrpSpPr>
        <p:grpSpPr>
          <a:xfrm flipH="1">
            <a:off x="8698919" y="1976358"/>
            <a:ext cx="598267" cy="598523"/>
            <a:chOff x="1850403" y="2555088"/>
            <a:chExt cx="598267" cy="598523"/>
          </a:xfrm>
        </p:grpSpPr>
        <p:sp>
          <p:nvSpPr>
            <p:cNvPr id="1883" name="Google Shape;1883;p16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6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6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6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6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6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6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6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6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6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6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6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6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6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6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6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6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6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6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6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6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6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6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6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6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6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6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6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6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6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6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6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6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6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6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6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9" name="Google Shape;1919;p16"/>
          <p:cNvGrpSpPr/>
          <p:nvPr/>
        </p:nvGrpSpPr>
        <p:grpSpPr>
          <a:xfrm flipH="1">
            <a:off x="263232" y="1091334"/>
            <a:ext cx="161231" cy="340081"/>
            <a:chOff x="5962902" y="3181527"/>
            <a:chExt cx="161231" cy="340081"/>
          </a:xfrm>
        </p:grpSpPr>
        <p:sp>
          <p:nvSpPr>
            <p:cNvPr id="1920" name="Google Shape;1920;p16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6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6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6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6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5" name="Google Shape;1925;p16"/>
          <p:cNvSpPr/>
          <p:nvPr/>
        </p:nvSpPr>
        <p:spPr>
          <a:xfrm flipH="1">
            <a:off x="434645" y="2772625"/>
            <a:ext cx="32" cy="1835887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5" name="Google Shape;4015;p33"/>
          <p:cNvGrpSpPr/>
          <p:nvPr/>
        </p:nvGrpSpPr>
        <p:grpSpPr>
          <a:xfrm>
            <a:off x="4752071" y="-155006"/>
            <a:ext cx="4742138" cy="495843"/>
            <a:chOff x="4752071" y="-155006"/>
            <a:chExt cx="4742138" cy="495843"/>
          </a:xfrm>
        </p:grpSpPr>
        <p:grpSp>
          <p:nvGrpSpPr>
            <p:cNvPr id="4016" name="Google Shape;4016;p33"/>
            <p:cNvGrpSpPr/>
            <p:nvPr/>
          </p:nvGrpSpPr>
          <p:grpSpPr>
            <a:xfrm>
              <a:off x="4752071" y="-153567"/>
              <a:ext cx="4742138" cy="494404"/>
              <a:chOff x="-398247" y="1215021"/>
              <a:chExt cx="4742138" cy="494404"/>
            </a:xfrm>
          </p:grpSpPr>
          <p:sp>
            <p:nvSpPr>
              <p:cNvPr id="4017" name="Google Shape;4017;p33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33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33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33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33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33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33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33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33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33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33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33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33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4030;p33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1" name="Google Shape;4031;p33"/>
            <p:cNvGrpSpPr/>
            <p:nvPr/>
          </p:nvGrpSpPr>
          <p:grpSpPr>
            <a:xfrm>
              <a:off x="5921139" y="-155006"/>
              <a:ext cx="3441291" cy="359491"/>
              <a:chOff x="-306543" y="-155006"/>
              <a:chExt cx="3441291" cy="359491"/>
            </a:xfrm>
          </p:grpSpPr>
          <p:sp>
            <p:nvSpPr>
              <p:cNvPr id="4032" name="Google Shape;4032;p33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4033;p33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4034;p33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4035;p33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4036;p33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7" name="Google Shape;4037;p33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4038;p33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33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33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33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33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33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33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33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46" name="Google Shape;4046;p33"/>
          <p:cNvGrpSpPr/>
          <p:nvPr/>
        </p:nvGrpSpPr>
        <p:grpSpPr>
          <a:xfrm flipH="1">
            <a:off x="-157768" y="-113627"/>
            <a:ext cx="7648762" cy="1657170"/>
            <a:chOff x="1639608" y="-113627"/>
            <a:chExt cx="7648762" cy="1657170"/>
          </a:xfrm>
        </p:grpSpPr>
        <p:sp>
          <p:nvSpPr>
            <p:cNvPr id="4047" name="Google Shape;4047;p33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3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9" name="Google Shape;4049;p33"/>
          <p:cNvGrpSpPr/>
          <p:nvPr/>
        </p:nvGrpSpPr>
        <p:grpSpPr>
          <a:xfrm>
            <a:off x="3" y="4938371"/>
            <a:ext cx="4742138" cy="494404"/>
            <a:chOff x="-398247" y="1215021"/>
            <a:chExt cx="4742138" cy="494404"/>
          </a:xfrm>
        </p:grpSpPr>
        <p:sp>
          <p:nvSpPr>
            <p:cNvPr id="4050" name="Google Shape;4050;p33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3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3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3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3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3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3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3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3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3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3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3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3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3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4" name="Google Shape;4064;p33"/>
          <p:cNvGrpSpPr/>
          <p:nvPr/>
        </p:nvGrpSpPr>
        <p:grpSpPr>
          <a:xfrm>
            <a:off x="364972" y="4938365"/>
            <a:ext cx="1963003" cy="205136"/>
            <a:chOff x="7283157" y="5024390"/>
            <a:chExt cx="1963003" cy="205136"/>
          </a:xfrm>
        </p:grpSpPr>
        <p:sp>
          <p:nvSpPr>
            <p:cNvPr id="4065" name="Google Shape;4065;p33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3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3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3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3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3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3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3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3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3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3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3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3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3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9" name="Google Shape;4079;p33"/>
          <p:cNvGrpSpPr/>
          <p:nvPr/>
        </p:nvGrpSpPr>
        <p:grpSpPr>
          <a:xfrm>
            <a:off x="-157772" y="1976358"/>
            <a:ext cx="598267" cy="598523"/>
            <a:chOff x="1850403" y="2555088"/>
            <a:chExt cx="598267" cy="598523"/>
          </a:xfrm>
        </p:grpSpPr>
        <p:sp>
          <p:nvSpPr>
            <p:cNvPr id="4080" name="Google Shape;4080;p33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3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3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3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3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3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3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3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3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3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3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3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3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3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3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3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3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3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3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3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3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3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3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3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3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3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3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33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33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3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33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33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3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3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33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33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6" name="Google Shape;4116;p33"/>
          <p:cNvGrpSpPr/>
          <p:nvPr/>
        </p:nvGrpSpPr>
        <p:grpSpPr>
          <a:xfrm>
            <a:off x="8714952" y="1091334"/>
            <a:ext cx="161231" cy="340081"/>
            <a:chOff x="5962902" y="3181527"/>
            <a:chExt cx="161231" cy="340081"/>
          </a:xfrm>
        </p:grpSpPr>
        <p:sp>
          <p:nvSpPr>
            <p:cNvPr id="4117" name="Google Shape;4117;p33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33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33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3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3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2" name="Google Shape;4122;p33"/>
          <p:cNvSpPr/>
          <p:nvPr/>
        </p:nvSpPr>
        <p:spPr>
          <a:xfrm>
            <a:off x="8704738" y="2772625"/>
            <a:ext cx="32" cy="1835887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84"/>
          <p:cNvSpPr txBox="1">
            <a:spLocks noGrp="1"/>
          </p:cNvSpPr>
          <p:nvPr>
            <p:ph type="subTitle" idx="1"/>
          </p:nvPr>
        </p:nvSpPr>
        <p:spPr>
          <a:xfrm>
            <a:off x="720000" y="2687325"/>
            <a:ext cx="242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8" name="Google Shape;1328;p84"/>
          <p:cNvSpPr txBox="1">
            <a:spLocks noGrp="1"/>
          </p:cNvSpPr>
          <p:nvPr>
            <p:ph type="subTitle" idx="2"/>
          </p:nvPr>
        </p:nvSpPr>
        <p:spPr>
          <a:xfrm>
            <a:off x="720000" y="3073999"/>
            <a:ext cx="24216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9" name="Google Shape;1329;p84"/>
          <p:cNvSpPr txBox="1">
            <a:spLocks noGrp="1"/>
          </p:cNvSpPr>
          <p:nvPr>
            <p:ph type="subTitle" idx="3"/>
          </p:nvPr>
        </p:nvSpPr>
        <p:spPr>
          <a:xfrm>
            <a:off x="3361175" y="3073999"/>
            <a:ext cx="24216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0" name="Google Shape;1330;p84"/>
          <p:cNvSpPr txBox="1">
            <a:spLocks noGrp="1"/>
          </p:cNvSpPr>
          <p:nvPr>
            <p:ph type="subTitle" idx="4"/>
          </p:nvPr>
        </p:nvSpPr>
        <p:spPr>
          <a:xfrm>
            <a:off x="6002400" y="3073999"/>
            <a:ext cx="24216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1" name="Google Shape;1331;p8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2" name="Google Shape;1332;p84"/>
          <p:cNvSpPr txBox="1">
            <a:spLocks noGrp="1"/>
          </p:cNvSpPr>
          <p:nvPr>
            <p:ph type="subTitle" idx="5"/>
          </p:nvPr>
        </p:nvSpPr>
        <p:spPr>
          <a:xfrm>
            <a:off x="3361175" y="2687325"/>
            <a:ext cx="242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3" name="Google Shape;1333;p84"/>
          <p:cNvSpPr txBox="1">
            <a:spLocks noGrp="1"/>
          </p:cNvSpPr>
          <p:nvPr>
            <p:ph type="subTitle" idx="6"/>
          </p:nvPr>
        </p:nvSpPr>
        <p:spPr>
          <a:xfrm>
            <a:off x="6002400" y="2687325"/>
            <a:ext cx="242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334" name="Google Shape;1334;p84"/>
          <p:cNvGrpSpPr/>
          <p:nvPr/>
        </p:nvGrpSpPr>
        <p:grpSpPr>
          <a:xfrm flipH="1">
            <a:off x="-354794" y="-155006"/>
            <a:ext cx="4742138" cy="495843"/>
            <a:chOff x="4752071" y="-155006"/>
            <a:chExt cx="4742138" cy="495843"/>
          </a:xfrm>
        </p:grpSpPr>
        <p:grpSp>
          <p:nvGrpSpPr>
            <p:cNvPr id="1335" name="Google Shape;1335;p84"/>
            <p:cNvGrpSpPr/>
            <p:nvPr/>
          </p:nvGrpSpPr>
          <p:grpSpPr>
            <a:xfrm>
              <a:off x="4752071" y="-153567"/>
              <a:ext cx="4742138" cy="494404"/>
              <a:chOff x="-398247" y="1215021"/>
              <a:chExt cx="4742138" cy="494404"/>
            </a:xfrm>
          </p:grpSpPr>
          <p:sp>
            <p:nvSpPr>
              <p:cNvPr id="1336" name="Google Shape;1336;p84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84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84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84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84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84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84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84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84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84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84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84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84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84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0" name="Google Shape;1350;p84"/>
            <p:cNvGrpSpPr/>
            <p:nvPr/>
          </p:nvGrpSpPr>
          <p:grpSpPr>
            <a:xfrm>
              <a:off x="5921139" y="-155006"/>
              <a:ext cx="3441291" cy="359491"/>
              <a:chOff x="-306543" y="-155006"/>
              <a:chExt cx="3441291" cy="359491"/>
            </a:xfrm>
          </p:grpSpPr>
          <p:sp>
            <p:nvSpPr>
              <p:cNvPr id="1351" name="Google Shape;1351;p84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84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84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84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84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84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84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84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84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84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84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84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84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84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65" name="Google Shape;1365;p84"/>
          <p:cNvGrpSpPr/>
          <p:nvPr/>
        </p:nvGrpSpPr>
        <p:grpSpPr>
          <a:xfrm>
            <a:off x="1648421" y="-113627"/>
            <a:ext cx="7648762" cy="1657170"/>
            <a:chOff x="1639608" y="-113627"/>
            <a:chExt cx="7648762" cy="1657170"/>
          </a:xfrm>
        </p:grpSpPr>
        <p:sp>
          <p:nvSpPr>
            <p:cNvPr id="1366" name="Google Shape;1366;p84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84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8" name="Google Shape;1368;p84"/>
          <p:cNvGrpSpPr/>
          <p:nvPr/>
        </p:nvGrpSpPr>
        <p:grpSpPr>
          <a:xfrm flipH="1">
            <a:off x="4397274" y="4938371"/>
            <a:ext cx="4742138" cy="494404"/>
            <a:chOff x="-398247" y="1215021"/>
            <a:chExt cx="4742138" cy="494404"/>
          </a:xfrm>
        </p:grpSpPr>
        <p:sp>
          <p:nvSpPr>
            <p:cNvPr id="1369" name="Google Shape;1369;p84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84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84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84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84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84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84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84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84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84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84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84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84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84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3" name="Google Shape;1383;p84"/>
          <p:cNvGrpSpPr/>
          <p:nvPr/>
        </p:nvGrpSpPr>
        <p:grpSpPr>
          <a:xfrm flipH="1">
            <a:off x="6811441" y="4938365"/>
            <a:ext cx="1963002" cy="205136"/>
            <a:chOff x="7283157" y="5024390"/>
            <a:chExt cx="1963002" cy="205136"/>
          </a:xfrm>
        </p:grpSpPr>
        <p:sp>
          <p:nvSpPr>
            <p:cNvPr id="1384" name="Google Shape;1384;p84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84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84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84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84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84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84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84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84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84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84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84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84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84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8" name="Google Shape;1398;p84"/>
          <p:cNvGrpSpPr/>
          <p:nvPr/>
        </p:nvGrpSpPr>
        <p:grpSpPr>
          <a:xfrm flipH="1">
            <a:off x="8698919" y="1976358"/>
            <a:ext cx="598267" cy="598522"/>
            <a:chOff x="1850403" y="2555088"/>
            <a:chExt cx="598267" cy="598522"/>
          </a:xfrm>
        </p:grpSpPr>
        <p:sp>
          <p:nvSpPr>
            <p:cNvPr id="1399" name="Google Shape;1399;p84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84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84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84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84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84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84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84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84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84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84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84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84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84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84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84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84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84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84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84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84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84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84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84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84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84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84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84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84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84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84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84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84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84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84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84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5" name="Google Shape;1435;p84"/>
          <p:cNvGrpSpPr/>
          <p:nvPr/>
        </p:nvGrpSpPr>
        <p:grpSpPr>
          <a:xfrm flipH="1">
            <a:off x="263233" y="1091334"/>
            <a:ext cx="161230" cy="340081"/>
            <a:chOff x="5962902" y="3181527"/>
            <a:chExt cx="161230" cy="340081"/>
          </a:xfrm>
        </p:grpSpPr>
        <p:sp>
          <p:nvSpPr>
            <p:cNvPr id="1436" name="Google Shape;1436;p84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84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84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84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84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1" name="Google Shape;1441;p84"/>
          <p:cNvSpPr/>
          <p:nvPr/>
        </p:nvSpPr>
        <p:spPr>
          <a:xfrm flipH="1">
            <a:off x="434645" y="2772625"/>
            <a:ext cx="32" cy="1835887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3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p100"/>
          <p:cNvSpPr txBox="1">
            <a:spLocks noGrp="1"/>
          </p:cNvSpPr>
          <p:nvPr>
            <p:ph type="subTitle" idx="1"/>
          </p:nvPr>
        </p:nvSpPr>
        <p:spPr>
          <a:xfrm>
            <a:off x="1801850" y="3314075"/>
            <a:ext cx="22443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15" name="Google Shape;3515;p100"/>
          <p:cNvSpPr txBox="1">
            <a:spLocks noGrp="1"/>
          </p:cNvSpPr>
          <p:nvPr>
            <p:ph type="subTitle" idx="2"/>
          </p:nvPr>
        </p:nvSpPr>
        <p:spPr>
          <a:xfrm>
            <a:off x="5097850" y="3314075"/>
            <a:ext cx="22443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16" name="Google Shape;3516;p100"/>
          <p:cNvSpPr txBox="1">
            <a:spLocks noGrp="1"/>
          </p:cNvSpPr>
          <p:nvPr>
            <p:ph type="subTitle" idx="3"/>
          </p:nvPr>
        </p:nvSpPr>
        <p:spPr>
          <a:xfrm>
            <a:off x="1801850" y="3640300"/>
            <a:ext cx="224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7" name="Google Shape;3517;p100"/>
          <p:cNvSpPr txBox="1">
            <a:spLocks noGrp="1"/>
          </p:cNvSpPr>
          <p:nvPr>
            <p:ph type="subTitle" idx="4"/>
          </p:nvPr>
        </p:nvSpPr>
        <p:spPr>
          <a:xfrm>
            <a:off x="5097850" y="3640300"/>
            <a:ext cx="224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8" name="Google Shape;3518;p10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19" name="Google Shape;3519;p100"/>
          <p:cNvSpPr>
            <a:spLocks noGrp="1"/>
          </p:cNvSpPr>
          <p:nvPr>
            <p:ph type="pic" idx="5"/>
          </p:nvPr>
        </p:nvSpPr>
        <p:spPr>
          <a:xfrm>
            <a:off x="5220700" y="1293100"/>
            <a:ext cx="1998600" cy="199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20" name="Google Shape;3520;p100"/>
          <p:cNvSpPr>
            <a:spLocks noGrp="1"/>
          </p:cNvSpPr>
          <p:nvPr>
            <p:ph type="pic" idx="6"/>
          </p:nvPr>
        </p:nvSpPr>
        <p:spPr>
          <a:xfrm>
            <a:off x="1924675" y="1293100"/>
            <a:ext cx="1998600" cy="19989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521" name="Google Shape;3521;p100"/>
          <p:cNvGrpSpPr/>
          <p:nvPr/>
        </p:nvGrpSpPr>
        <p:grpSpPr>
          <a:xfrm flipH="1">
            <a:off x="-354794" y="-155006"/>
            <a:ext cx="4742138" cy="495843"/>
            <a:chOff x="4752071" y="-155006"/>
            <a:chExt cx="4742138" cy="495843"/>
          </a:xfrm>
        </p:grpSpPr>
        <p:grpSp>
          <p:nvGrpSpPr>
            <p:cNvPr id="3522" name="Google Shape;3522;p100"/>
            <p:cNvGrpSpPr/>
            <p:nvPr/>
          </p:nvGrpSpPr>
          <p:grpSpPr>
            <a:xfrm>
              <a:off x="4752071" y="-153567"/>
              <a:ext cx="4742138" cy="494404"/>
              <a:chOff x="-398247" y="1215021"/>
              <a:chExt cx="4742138" cy="494404"/>
            </a:xfrm>
          </p:grpSpPr>
          <p:sp>
            <p:nvSpPr>
              <p:cNvPr id="3523" name="Google Shape;3523;p100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4" name="Google Shape;3524;p100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5" name="Google Shape;3525;p100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6" name="Google Shape;3526;p100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7" name="Google Shape;3527;p100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8" name="Google Shape;3528;p100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9" name="Google Shape;3529;p100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0" name="Google Shape;3530;p100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1" name="Google Shape;3531;p100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2" name="Google Shape;3532;p100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3" name="Google Shape;3533;p100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4" name="Google Shape;3534;p100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5" name="Google Shape;3535;p100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6" name="Google Shape;3536;p100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37" name="Google Shape;3537;p100"/>
            <p:cNvGrpSpPr/>
            <p:nvPr/>
          </p:nvGrpSpPr>
          <p:grpSpPr>
            <a:xfrm>
              <a:off x="5921139" y="-155006"/>
              <a:ext cx="3441291" cy="359491"/>
              <a:chOff x="-306543" y="-155006"/>
              <a:chExt cx="3441291" cy="359491"/>
            </a:xfrm>
          </p:grpSpPr>
          <p:sp>
            <p:nvSpPr>
              <p:cNvPr id="3538" name="Google Shape;3538;p100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9" name="Google Shape;3539;p100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0" name="Google Shape;3540;p100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1" name="Google Shape;3541;p100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2" name="Google Shape;3542;p100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3" name="Google Shape;3543;p100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4" name="Google Shape;3544;p100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5" name="Google Shape;3545;p100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6" name="Google Shape;3546;p100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7" name="Google Shape;3547;p100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8" name="Google Shape;3548;p100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9" name="Google Shape;3549;p100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0" name="Google Shape;3550;p100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1" name="Google Shape;3551;p100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52" name="Google Shape;3552;p100"/>
          <p:cNvGrpSpPr/>
          <p:nvPr/>
        </p:nvGrpSpPr>
        <p:grpSpPr>
          <a:xfrm>
            <a:off x="1648421" y="-113627"/>
            <a:ext cx="7648762" cy="1657170"/>
            <a:chOff x="1639608" y="-113627"/>
            <a:chExt cx="7648762" cy="1657170"/>
          </a:xfrm>
        </p:grpSpPr>
        <p:sp>
          <p:nvSpPr>
            <p:cNvPr id="3553" name="Google Shape;3553;p100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100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5" name="Google Shape;3555;p100"/>
          <p:cNvGrpSpPr/>
          <p:nvPr/>
        </p:nvGrpSpPr>
        <p:grpSpPr>
          <a:xfrm flipH="1">
            <a:off x="4397274" y="4938371"/>
            <a:ext cx="4742138" cy="494404"/>
            <a:chOff x="-398247" y="1215021"/>
            <a:chExt cx="4742138" cy="494404"/>
          </a:xfrm>
        </p:grpSpPr>
        <p:sp>
          <p:nvSpPr>
            <p:cNvPr id="3556" name="Google Shape;3556;p100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7" name="Google Shape;3557;p100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Google Shape;3558;p100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100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100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100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100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100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100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100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100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100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100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100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0" name="Google Shape;3570;p100"/>
          <p:cNvGrpSpPr/>
          <p:nvPr/>
        </p:nvGrpSpPr>
        <p:grpSpPr>
          <a:xfrm flipH="1">
            <a:off x="6811441" y="4938365"/>
            <a:ext cx="1963002" cy="205136"/>
            <a:chOff x="7283157" y="5024390"/>
            <a:chExt cx="1963002" cy="205136"/>
          </a:xfrm>
        </p:grpSpPr>
        <p:sp>
          <p:nvSpPr>
            <p:cNvPr id="3571" name="Google Shape;3571;p100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100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100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100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100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100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100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100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100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100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100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100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100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100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5" name="Google Shape;3585;p100"/>
          <p:cNvGrpSpPr/>
          <p:nvPr/>
        </p:nvGrpSpPr>
        <p:grpSpPr>
          <a:xfrm flipH="1">
            <a:off x="8698919" y="1976358"/>
            <a:ext cx="598267" cy="598522"/>
            <a:chOff x="1850403" y="2555088"/>
            <a:chExt cx="598267" cy="598522"/>
          </a:xfrm>
        </p:grpSpPr>
        <p:sp>
          <p:nvSpPr>
            <p:cNvPr id="3586" name="Google Shape;3586;p100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100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100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100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100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100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100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100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100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100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100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100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100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100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100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Google Shape;3601;p100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Google Shape;3602;p100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100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100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100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100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100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100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100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100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100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100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100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100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100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Google Shape;3616;p100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Google Shape;3617;p100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100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100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100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100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2" name="Google Shape;3622;p100"/>
          <p:cNvGrpSpPr/>
          <p:nvPr/>
        </p:nvGrpSpPr>
        <p:grpSpPr>
          <a:xfrm flipH="1">
            <a:off x="263233" y="1091334"/>
            <a:ext cx="161230" cy="340081"/>
            <a:chOff x="5962902" y="3181527"/>
            <a:chExt cx="161230" cy="340081"/>
          </a:xfrm>
        </p:grpSpPr>
        <p:sp>
          <p:nvSpPr>
            <p:cNvPr id="3623" name="Google Shape;3623;p100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100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100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100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100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8" name="Google Shape;3628;p100"/>
          <p:cNvSpPr/>
          <p:nvPr/>
        </p:nvSpPr>
        <p:spPr>
          <a:xfrm flipH="1">
            <a:off x="434645" y="2772625"/>
            <a:ext cx="32" cy="1835887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094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60" r:id="rId2"/>
    <p:sldLayoutId id="2147483679" r:id="rId3"/>
    <p:sldLayoutId id="2147483680" r:id="rId4"/>
    <p:sldLayoutId id="214748371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●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○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■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●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○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■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●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○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oppins"/>
              <a:buChar char="■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4" r:id="rId2"/>
    <p:sldLayoutId id="2147483720" r:id="rId3"/>
    <p:sldLayoutId id="2147483721" r:id="rId4"/>
    <p:sldLayoutId id="214748372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9">
          <a:extLst>
            <a:ext uri="{FF2B5EF4-FFF2-40B4-BE49-F238E27FC236}">
              <a16:creationId xmlns:a16="http://schemas.microsoft.com/office/drawing/2014/main" id="{A2448F56-1D37-08D6-0FD7-344444CC1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1" name="Google Shape;4541;p61">
            <a:extLst>
              <a:ext uri="{FF2B5EF4-FFF2-40B4-BE49-F238E27FC236}">
                <a16:creationId xmlns:a16="http://schemas.microsoft.com/office/drawing/2014/main" id="{0A48BC6C-C9BD-1ABB-2864-487062316C55}"/>
              </a:ext>
            </a:extLst>
          </p:cNvPr>
          <p:cNvSpPr/>
          <p:nvPr/>
        </p:nvSpPr>
        <p:spPr>
          <a:xfrm rot="1821800">
            <a:off x="3595284" y="891813"/>
            <a:ext cx="2787221" cy="1934258"/>
          </a:xfrm>
          <a:custGeom>
            <a:avLst/>
            <a:gdLst/>
            <a:ahLst/>
            <a:cxnLst/>
            <a:rect l="l" t="t" r="r" b="b"/>
            <a:pathLst>
              <a:path w="15934" h="15925" extrusionOk="0">
                <a:moveTo>
                  <a:pt x="7967" y="1"/>
                </a:moveTo>
                <a:cubicBezTo>
                  <a:pt x="3569" y="1"/>
                  <a:pt x="0" y="3569"/>
                  <a:pt x="0" y="7958"/>
                </a:cubicBezTo>
                <a:cubicBezTo>
                  <a:pt x="0" y="12357"/>
                  <a:pt x="3569" y="15925"/>
                  <a:pt x="7967" y="15925"/>
                </a:cubicBezTo>
                <a:cubicBezTo>
                  <a:pt x="12365" y="15925"/>
                  <a:pt x="15933" y="12357"/>
                  <a:pt x="15933" y="7958"/>
                </a:cubicBezTo>
                <a:cubicBezTo>
                  <a:pt x="15933" y="3569"/>
                  <a:pt x="12365" y="1"/>
                  <a:pt x="79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2" name="Google Shape;4542;p61">
            <a:extLst>
              <a:ext uri="{FF2B5EF4-FFF2-40B4-BE49-F238E27FC236}">
                <a16:creationId xmlns:a16="http://schemas.microsoft.com/office/drawing/2014/main" id="{CA58562F-05A3-43C1-F81E-61B1543C4ED8}"/>
              </a:ext>
            </a:extLst>
          </p:cNvPr>
          <p:cNvSpPr/>
          <p:nvPr/>
        </p:nvSpPr>
        <p:spPr>
          <a:xfrm>
            <a:off x="6575637" y="3576990"/>
            <a:ext cx="908124" cy="908018"/>
          </a:xfrm>
          <a:custGeom>
            <a:avLst/>
            <a:gdLst/>
            <a:ahLst/>
            <a:cxnLst/>
            <a:rect l="l" t="t" r="r" b="b"/>
            <a:pathLst>
              <a:path w="7076" h="7075" extrusionOk="0">
                <a:moveTo>
                  <a:pt x="3534" y="1"/>
                </a:moveTo>
                <a:cubicBezTo>
                  <a:pt x="1580" y="1"/>
                  <a:pt x="1" y="1580"/>
                  <a:pt x="1" y="3533"/>
                </a:cubicBezTo>
                <a:cubicBezTo>
                  <a:pt x="1" y="5487"/>
                  <a:pt x="1580" y="7075"/>
                  <a:pt x="3534" y="7075"/>
                </a:cubicBezTo>
                <a:cubicBezTo>
                  <a:pt x="5487" y="7075"/>
                  <a:pt x="7075" y="5487"/>
                  <a:pt x="7075" y="3533"/>
                </a:cubicBezTo>
                <a:cubicBezTo>
                  <a:pt x="7075" y="1580"/>
                  <a:pt x="5487" y="1"/>
                  <a:pt x="35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3" name="Google Shape;4543;p61">
            <a:extLst>
              <a:ext uri="{FF2B5EF4-FFF2-40B4-BE49-F238E27FC236}">
                <a16:creationId xmlns:a16="http://schemas.microsoft.com/office/drawing/2014/main" id="{501C961F-EF04-4D7E-8FD4-CD6B6CD70955}"/>
              </a:ext>
            </a:extLst>
          </p:cNvPr>
          <p:cNvSpPr/>
          <p:nvPr/>
        </p:nvSpPr>
        <p:spPr>
          <a:xfrm>
            <a:off x="7656501" y="2458363"/>
            <a:ext cx="487813" cy="487953"/>
          </a:xfrm>
          <a:custGeom>
            <a:avLst/>
            <a:gdLst/>
            <a:ahLst/>
            <a:cxnLst/>
            <a:rect l="l" t="t" r="r" b="b"/>
            <a:pathLst>
              <a:path w="3801" h="3802" extrusionOk="0">
                <a:moveTo>
                  <a:pt x="1901" y="1"/>
                </a:moveTo>
                <a:cubicBezTo>
                  <a:pt x="848" y="1"/>
                  <a:pt x="0" y="848"/>
                  <a:pt x="0" y="1901"/>
                </a:cubicBezTo>
                <a:cubicBezTo>
                  <a:pt x="0" y="2954"/>
                  <a:pt x="848" y="3801"/>
                  <a:pt x="1901" y="3801"/>
                </a:cubicBezTo>
                <a:cubicBezTo>
                  <a:pt x="2953" y="3801"/>
                  <a:pt x="3801" y="2954"/>
                  <a:pt x="3801" y="1901"/>
                </a:cubicBezTo>
                <a:cubicBezTo>
                  <a:pt x="3801" y="848"/>
                  <a:pt x="2953" y="1"/>
                  <a:pt x="1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5" name="Google Shape;4545;p61">
            <a:extLst>
              <a:ext uri="{FF2B5EF4-FFF2-40B4-BE49-F238E27FC236}">
                <a16:creationId xmlns:a16="http://schemas.microsoft.com/office/drawing/2014/main" id="{2B1CFFC1-9023-9791-2961-A31FCF6E16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562" y="2885052"/>
            <a:ext cx="3050400" cy="1025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+mn-lt"/>
              </a:rPr>
              <a:t>Linux Image</a:t>
            </a:r>
            <a:endParaRPr sz="3600" dirty="0">
              <a:latin typeface="+mn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40FD3D-4BD0-0071-6E23-58A6D023CF05}"/>
              </a:ext>
            </a:extLst>
          </p:cNvPr>
          <p:cNvSpPr/>
          <p:nvPr/>
        </p:nvSpPr>
        <p:spPr>
          <a:xfrm rot="20187288">
            <a:off x="4191347" y="1943457"/>
            <a:ext cx="3838234" cy="2477706"/>
          </a:xfrm>
          <a:prstGeom prst="ellipse">
            <a:avLst/>
          </a:prstGeom>
          <a:solidFill>
            <a:srgbClr val="2D4D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artoon of a penguin&#10;&#10;Description automatically generated">
            <a:extLst>
              <a:ext uri="{FF2B5EF4-FFF2-40B4-BE49-F238E27FC236}">
                <a16:creationId xmlns:a16="http://schemas.microsoft.com/office/drawing/2014/main" id="{08CD03FD-1E68-C801-BA9A-FC80C1D9F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357" y="1331326"/>
            <a:ext cx="2400695" cy="290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03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3CB52D71-812F-44EA-BBEA-6A767551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Beagle Bone AI-64</a:t>
            </a:r>
            <a:br>
              <a:rPr lang="en-US" sz="3200" dirty="0"/>
            </a:br>
            <a:endParaRPr lang="en-US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2A42D-27D4-43AE-A130-5C6061D9AB21}"/>
              </a:ext>
            </a:extLst>
          </p:cNvPr>
          <p:cNvSpPr txBox="1"/>
          <p:nvPr/>
        </p:nvSpPr>
        <p:spPr>
          <a:xfrm>
            <a:off x="774337" y="1257300"/>
            <a:ext cx="7595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Purpose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Generate Image customized specifically for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FE796B-7DF1-420B-B50A-BD11B6D3BE86}"/>
              </a:ext>
            </a:extLst>
          </p:cNvPr>
          <p:cNvSpPr txBox="1"/>
          <p:nvPr/>
        </p:nvSpPr>
        <p:spPr>
          <a:xfrm>
            <a:off x="855083" y="2849902"/>
            <a:ext cx="74338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Challenges: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Configuration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Board Support Packages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Branches Mismatch</a:t>
            </a:r>
          </a:p>
        </p:txBody>
      </p:sp>
    </p:spTree>
    <p:extLst>
      <p:ext uri="{BB962C8B-B14F-4D97-AF65-F5344CB8AC3E}">
        <p14:creationId xmlns:p14="http://schemas.microsoft.com/office/powerpoint/2010/main" val="3771045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3CB52D71-812F-44EA-BBEA-6A767551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local.conf</a:t>
            </a:r>
            <a:endParaRPr lang="en-US" dirty="0">
              <a:latin typeface="+mn-lt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D5F3155-F2AD-449B-B62A-631F61117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340643"/>
            <a:ext cx="7010400" cy="5048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865D087-E466-404E-BDBB-F871045CB5AB}"/>
              </a:ext>
            </a:extLst>
          </p:cNvPr>
          <p:cNvSpPr txBox="1"/>
          <p:nvPr/>
        </p:nvSpPr>
        <p:spPr>
          <a:xfrm>
            <a:off x="719999" y="2048530"/>
            <a:ext cx="8059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target machine was changed to beaglebone-ai64. the other configurations remain unchanged</a:t>
            </a:r>
          </a:p>
        </p:txBody>
      </p:sp>
    </p:spTree>
    <p:extLst>
      <p:ext uri="{BB962C8B-B14F-4D97-AF65-F5344CB8AC3E}">
        <p14:creationId xmlns:p14="http://schemas.microsoft.com/office/powerpoint/2010/main" val="3504269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21">
            <a:extLst>
              <a:ext uri="{FF2B5EF4-FFF2-40B4-BE49-F238E27FC236}">
                <a16:creationId xmlns:a16="http://schemas.microsoft.com/office/drawing/2014/main" id="{7F280702-5837-44A1-A81E-02BBF9AE82D6}"/>
              </a:ext>
            </a:extLst>
          </p:cNvPr>
          <p:cNvSpPr txBox="1">
            <a:spLocks/>
          </p:cNvSpPr>
          <p:nvPr/>
        </p:nvSpPr>
        <p:spPr>
          <a:xfrm>
            <a:off x="720000" y="41624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>
                <a:latin typeface="+mn-lt"/>
              </a:rPr>
              <a:t>Adding BSP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55C8AD-A8DC-47FA-B800-4A1FEBC32EF1}"/>
              </a:ext>
            </a:extLst>
          </p:cNvPr>
          <p:cNvSpPr txBox="1"/>
          <p:nvPr/>
        </p:nvSpPr>
        <p:spPr>
          <a:xfrm>
            <a:off x="720000" y="1192006"/>
            <a:ext cx="8059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Including BSP and required layers for building the image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3DFE45-B9C5-47F0-85BA-B5931A8B1B21}"/>
              </a:ext>
            </a:extLst>
          </p:cNvPr>
          <p:cNvSpPr txBox="1"/>
          <p:nvPr/>
        </p:nvSpPr>
        <p:spPr>
          <a:xfrm>
            <a:off x="720000" y="1702845"/>
            <a:ext cx="3332025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These layers are default layers for building </a:t>
            </a:r>
            <a:r>
              <a:rPr lang="en-US" dirty="0" err="1"/>
              <a:t>yocto</a:t>
            </a:r>
            <a:r>
              <a:rPr lang="en-US" dirty="0"/>
              <a:t> image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808B90-C6CB-4091-A7CE-50C61ABEA4D5}"/>
              </a:ext>
            </a:extLst>
          </p:cNvPr>
          <p:cNvGrpSpPr/>
          <p:nvPr/>
        </p:nvGrpSpPr>
        <p:grpSpPr>
          <a:xfrm>
            <a:off x="4210707" y="1702845"/>
            <a:ext cx="4391886" cy="2464593"/>
            <a:chOff x="4032114" y="1921669"/>
            <a:chExt cx="4391886" cy="2464593"/>
          </a:xfrm>
        </p:grpSpPr>
        <p:pic>
          <p:nvPicPr>
            <p:cNvPr id="55" name="Picture 54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7982B58A-47F6-48E7-B4FE-0E33E4CB5E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613" t="30367" r="5829" b="6079"/>
            <a:stretch/>
          </p:blipFill>
          <p:spPr>
            <a:xfrm>
              <a:off x="4052025" y="1921669"/>
              <a:ext cx="4371975" cy="2464593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6CCDA0E-C06B-4EDB-B6C0-100764DF1613}"/>
                </a:ext>
              </a:extLst>
            </p:cNvPr>
            <p:cNvSpPr/>
            <p:nvPr/>
          </p:nvSpPr>
          <p:spPr>
            <a:xfrm>
              <a:off x="4052025" y="2083831"/>
              <a:ext cx="4371975" cy="428625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FF8E513-E00D-4C15-84E8-96D2F41B7389}"/>
                </a:ext>
              </a:extLst>
            </p:cNvPr>
            <p:cNvSpPr/>
            <p:nvPr/>
          </p:nvSpPr>
          <p:spPr>
            <a:xfrm>
              <a:off x="4052024" y="2505979"/>
              <a:ext cx="4371975" cy="680134"/>
            </a:xfrm>
            <a:prstGeom prst="rect">
              <a:avLst/>
            </a:prstGeom>
            <a:noFill/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73CB08-BEDC-42C1-98B4-435FC9735C9D}"/>
                </a:ext>
              </a:extLst>
            </p:cNvPr>
            <p:cNvSpPr/>
            <p:nvPr/>
          </p:nvSpPr>
          <p:spPr>
            <a:xfrm>
              <a:off x="4052024" y="3187017"/>
              <a:ext cx="4371975" cy="414254"/>
            </a:xfrm>
            <a:prstGeom prst="rect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5151DD-B724-4C9A-B8AD-B7F19A114706}"/>
                </a:ext>
              </a:extLst>
            </p:cNvPr>
            <p:cNvSpPr/>
            <p:nvPr/>
          </p:nvSpPr>
          <p:spPr>
            <a:xfrm>
              <a:off x="4052023" y="3612968"/>
              <a:ext cx="4371975" cy="414254"/>
            </a:xfrm>
            <a:prstGeom prst="rect">
              <a:avLst/>
            </a:prstGeom>
            <a:noFill/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A0153C-146A-4B9E-B00D-3252879A7F56}"/>
                </a:ext>
              </a:extLst>
            </p:cNvPr>
            <p:cNvSpPr/>
            <p:nvPr/>
          </p:nvSpPr>
          <p:spPr>
            <a:xfrm>
              <a:off x="4032114" y="4027222"/>
              <a:ext cx="4391884" cy="259403"/>
            </a:xfrm>
            <a:prstGeom prst="rect">
              <a:avLst/>
            </a:prstGeom>
            <a:noFill/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FA27119-D780-4425-9E99-F6EFC00D9933}"/>
              </a:ext>
            </a:extLst>
          </p:cNvPr>
          <p:cNvSpPr txBox="1"/>
          <p:nvPr/>
        </p:nvSpPr>
        <p:spPr>
          <a:xfrm>
            <a:off x="720000" y="2287155"/>
            <a:ext cx="3332025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layers are dependencies for BSP, contain most package needed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3C4F2-62FA-47A5-BE06-472BBEDD293C}"/>
              </a:ext>
            </a:extLst>
          </p:cNvPr>
          <p:cNvSpPr txBox="1"/>
          <p:nvPr/>
        </p:nvSpPr>
        <p:spPr>
          <a:xfrm>
            <a:off x="719999" y="2913078"/>
            <a:ext cx="3332025" cy="7386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These layers contain classes and recipes that are specific to the Meta-</a:t>
            </a:r>
            <a:r>
              <a:rPr lang="en-US" dirty="0" err="1"/>
              <a:t>Arago</a:t>
            </a:r>
            <a:r>
              <a:rPr lang="en-US" dirty="0"/>
              <a:t> distribution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6E9443-A67D-4357-8DA4-F1CF0951ADDB}"/>
              </a:ext>
            </a:extLst>
          </p:cNvPr>
          <p:cNvSpPr txBox="1"/>
          <p:nvPr/>
        </p:nvSpPr>
        <p:spPr>
          <a:xfrm>
            <a:off x="719997" y="3754445"/>
            <a:ext cx="3332025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These layers contain TI supporting packages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DE259B-1EA5-4BA9-9109-9106726BF77F}"/>
              </a:ext>
            </a:extLst>
          </p:cNvPr>
          <p:cNvSpPr txBox="1"/>
          <p:nvPr/>
        </p:nvSpPr>
        <p:spPr>
          <a:xfrm>
            <a:off x="719998" y="4338755"/>
            <a:ext cx="3332025" cy="30777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layer contains the ARM layers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2F3E-96EE-4320-9A2B-2F4B4F46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700" y="424651"/>
            <a:ext cx="5148600" cy="1082400"/>
          </a:xfrm>
        </p:spPr>
        <p:txBody>
          <a:bodyPr/>
          <a:lstStyle/>
          <a:p>
            <a:r>
              <a:rPr lang="en-US" dirty="0"/>
              <a:t>Branch Mismatch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CE589-715E-4DB7-A35D-E44EE6A24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656" y="1050131"/>
            <a:ext cx="7943850" cy="1693799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Choosing criteria: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Long term support (up to 2 years)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33333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Yocto</a:t>
            </a:r>
            <a:r>
              <a:rPr lang="en-US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version (check second column)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latest stable release and/or Long Term Support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8E679A-56D8-435E-A1A6-33D5A897B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5823"/>
              </p:ext>
            </p:extLst>
          </p:nvPr>
        </p:nvGraphicFramePr>
        <p:xfrm>
          <a:off x="639365" y="3290665"/>
          <a:ext cx="7865270" cy="738410"/>
        </p:xfrm>
        <a:graphic>
          <a:graphicData uri="http://schemas.openxmlformats.org/drawingml/2006/table">
            <a:tbl>
              <a:tblPr firstRow="1" firstCol="1" bandRow="1">
                <a:tableStyleId>{DBE95D8A-3CDE-4E8A-AB48-C8ED0EAB358C}</a:tableStyleId>
              </a:tblPr>
              <a:tblGrid>
                <a:gridCol w="1573054">
                  <a:extLst>
                    <a:ext uri="{9D8B030D-6E8A-4147-A177-3AD203B41FA5}">
                      <a16:colId xmlns:a16="http://schemas.microsoft.com/office/drawing/2014/main" val="1485736802"/>
                    </a:ext>
                  </a:extLst>
                </a:gridCol>
                <a:gridCol w="1573054">
                  <a:extLst>
                    <a:ext uri="{9D8B030D-6E8A-4147-A177-3AD203B41FA5}">
                      <a16:colId xmlns:a16="http://schemas.microsoft.com/office/drawing/2014/main" val="2990669420"/>
                    </a:ext>
                  </a:extLst>
                </a:gridCol>
                <a:gridCol w="1573054">
                  <a:extLst>
                    <a:ext uri="{9D8B030D-6E8A-4147-A177-3AD203B41FA5}">
                      <a16:colId xmlns:a16="http://schemas.microsoft.com/office/drawing/2014/main" val="335607195"/>
                    </a:ext>
                  </a:extLst>
                </a:gridCol>
                <a:gridCol w="1573054">
                  <a:extLst>
                    <a:ext uri="{9D8B030D-6E8A-4147-A177-3AD203B41FA5}">
                      <a16:colId xmlns:a16="http://schemas.microsoft.com/office/drawing/2014/main" val="724156621"/>
                    </a:ext>
                  </a:extLst>
                </a:gridCol>
                <a:gridCol w="1573054">
                  <a:extLst>
                    <a:ext uri="{9D8B030D-6E8A-4147-A177-3AD203B41FA5}">
                      <a16:colId xmlns:a16="http://schemas.microsoft.com/office/drawing/2014/main" val="3329074023"/>
                    </a:ext>
                  </a:extLst>
                </a:gridCol>
              </a:tblGrid>
              <a:tr h="3692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50">
                          <a:effectLst/>
                        </a:rPr>
                        <a:t>Kirkstone</a:t>
                      </a:r>
                      <a:br>
                        <a:rPr lang="en-US" sz="950">
                          <a:effectLst/>
                        </a:rPr>
                      </a:br>
                      <a:r>
                        <a:rPr lang="en-US" sz="950">
                          <a:effectLst/>
                        </a:rPr>
                        <a:t>(like 'kirk stun')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50">
                          <a:effectLst/>
                        </a:rPr>
                        <a:t>4.0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50">
                          <a:effectLst/>
                        </a:rPr>
                        <a:t>May 2022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50">
                          <a:effectLst/>
                        </a:rPr>
                        <a:t>4.0.16 (February 2024)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50">
                          <a:effectLst/>
                        </a:rPr>
                        <a:t>Long Term Support (Apr. 2026¹)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5090201"/>
                  </a:ext>
                </a:extLst>
              </a:tr>
              <a:tr h="3692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50">
                          <a:effectLst/>
                        </a:rPr>
                        <a:t>Dunfell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50" dirty="0">
                          <a:effectLst/>
                        </a:rPr>
                        <a:t>3.1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50">
                          <a:effectLst/>
                        </a:rPr>
                        <a:t>April 2020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50">
                          <a:effectLst/>
                        </a:rPr>
                        <a:t>3.1.31 (January 2024)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50" dirty="0">
                          <a:effectLst/>
                        </a:rPr>
                        <a:t>Long Term Support (until Apr. 2024¹)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4150851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759C83F-D81A-4CA4-BDD6-903F32A66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27907"/>
              </p:ext>
            </p:extLst>
          </p:nvPr>
        </p:nvGraphicFramePr>
        <p:xfrm>
          <a:off x="639365" y="2743930"/>
          <a:ext cx="7865270" cy="518160"/>
        </p:xfrm>
        <a:graphic>
          <a:graphicData uri="http://schemas.openxmlformats.org/drawingml/2006/table">
            <a:tbl>
              <a:tblPr/>
              <a:tblGrid>
                <a:gridCol w="1573054">
                  <a:extLst>
                    <a:ext uri="{9D8B030D-6E8A-4147-A177-3AD203B41FA5}">
                      <a16:colId xmlns:a16="http://schemas.microsoft.com/office/drawing/2014/main" val="2249696366"/>
                    </a:ext>
                  </a:extLst>
                </a:gridCol>
                <a:gridCol w="1573054">
                  <a:extLst>
                    <a:ext uri="{9D8B030D-6E8A-4147-A177-3AD203B41FA5}">
                      <a16:colId xmlns:a16="http://schemas.microsoft.com/office/drawing/2014/main" val="991785782"/>
                    </a:ext>
                  </a:extLst>
                </a:gridCol>
                <a:gridCol w="1573054">
                  <a:extLst>
                    <a:ext uri="{9D8B030D-6E8A-4147-A177-3AD203B41FA5}">
                      <a16:colId xmlns:a16="http://schemas.microsoft.com/office/drawing/2014/main" val="1223864308"/>
                    </a:ext>
                  </a:extLst>
                </a:gridCol>
                <a:gridCol w="1573054">
                  <a:extLst>
                    <a:ext uri="{9D8B030D-6E8A-4147-A177-3AD203B41FA5}">
                      <a16:colId xmlns:a16="http://schemas.microsoft.com/office/drawing/2014/main" val="2309858935"/>
                    </a:ext>
                  </a:extLst>
                </a:gridCol>
                <a:gridCol w="1573054">
                  <a:extLst>
                    <a:ext uri="{9D8B030D-6E8A-4147-A177-3AD203B41FA5}">
                      <a16:colId xmlns:a16="http://schemas.microsoft.com/office/drawing/2014/main" val="3131186683"/>
                    </a:ext>
                  </a:extLst>
                </a:gridCol>
              </a:tblGrid>
              <a:tr h="34617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Codename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Yocto</a:t>
                      </a:r>
                      <a:r>
                        <a:rPr lang="en-US" dirty="0">
                          <a:effectLst/>
                        </a:rPr>
                        <a:t> Project Version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Release Date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Current Version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Support Level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77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82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894C19-1076-4919-AB3B-D44AF3E4A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894" y="1657069"/>
            <a:ext cx="5148300" cy="1911356"/>
          </a:xfrm>
        </p:spPr>
        <p:txBody>
          <a:bodyPr/>
          <a:lstStyle/>
          <a:p>
            <a:pPr algn="l"/>
            <a:r>
              <a:rPr lang="en-US" dirty="0"/>
              <a:t>Format of Image :</a:t>
            </a:r>
          </a:p>
          <a:p>
            <a:r>
              <a:rPr lang="en-US" dirty="0"/>
              <a:t>core-image-minimal-beaglebone-ai64.wic.xz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Xz</a:t>
            </a:r>
            <a:r>
              <a:rPr lang="en-US" dirty="0"/>
              <a:t> is compressed version of image which is .</a:t>
            </a:r>
            <a:r>
              <a:rPr lang="en-US" dirty="0" err="1"/>
              <a:t>wic</a:t>
            </a:r>
            <a:r>
              <a:rPr lang="en-US" dirty="0"/>
              <a:t> file</a:t>
            </a:r>
          </a:p>
          <a:p>
            <a:pPr marL="139700" indent="0" algn="l"/>
            <a:r>
              <a:rPr lang="en-US" dirty="0"/>
              <a:t>Size of Image :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dirty="0"/>
              <a:t>36.0 MB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73EA9B-D770-4175-87CD-B0FCFDD1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700" y="574669"/>
            <a:ext cx="5148600" cy="1082400"/>
          </a:xfrm>
        </p:spPr>
        <p:txBody>
          <a:bodyPr/>
          <a:lstStyle/>
          <a:p>
            <a:r>
              <a:rPr lang="en-US" dirty="0"/>
              <a:t>Flashing / Deploying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0A832-151E-4455-ADF6-1ADC99C7F6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1" t="1227" r="1864" b="30931"/>
          <a:stretch/>
        </p:blipFill>
        <p:spPr>
          <a:xfrm>
            <a:off x="6181894" y="1657069"/>
            <a:ext cx="2629723" cy="19113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6F4963-1E2B-4591-918F-14648DBA9939}"/>
              </a:ext>
            </a:extLst>
          </p:cNvPr>
          <p:cNvSpPr txBox="1"/>
          <p:nvPr/>
        </p:nvSpPr>
        <p:spPr>
          <a:xfrm>
            <a:off x="914194" y="3486432"/>
            <a:ext cx="4857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>
              <a:buClr>
                <a:schemeClr val="accent3"/>
              </a:buClr>
              <a:buSzPts val="1400"/>
            </a:pPr>
            <a:r>
              <a:rPr lang="en-US" sz="1600" dirty="0">
                <a:solidFill>
                  <a:schemeClr val="accent3"/>
                </a:solidFill>
                <a:latin typeface="Poppins"/>
                <a:cs typeface="Poppins"/>
                <a:sym typeface="Poppins"/>
              </a:rPr>
              <a:t>Pre-built image provided by beaglebone.org </a:t>
            </a:r>
          </a:p>
          <a:p>
            <a:pPr marL="425450" indent="-285750">
              <a:buClr>
                <a:schemeClr val="accent3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Poppins"/>
                <a:cs typeface="Poppins"/>
                <a:sym typeface="Poppins"/>
              </a:rPr>
              <a:t>Size : 537 MB</a:t>
            </a:r>
          </a:p>
        </p:txBody>
      </p:sp>
    </p:spTree>
    <p:extLst>
      <p:ext uri="{BB962C8B-B14F-4D97-AF65-F5344CB8AC3E}">
        <p14:creationId xmlns:p14="http://schemas.microsoft.com/office/powerpoint/2010/main" val="47963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51CDC76-0EA7-43FB-8307-23E9534AD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212" y="1715775"/>
            <a:ext cx="2641175" cy="484800"/>
          </a:xfrm>
        </p:spPr>
        <p:txBody>
          <a:bodyPr/>
          <a:lstStyle/>
          <a:p>
            <a:r>
              <a:rPr lang="en-US" dirty="0">
                <a:latin typeface="+mn-lt"/>
              </a:rPr>
              <a:t>Bare Metal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7F935-CDE2-47E9-88E5-DF6BEA5BF80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0000" y="2243899"/>
            <a:ext cx="2421600" cy="24545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Little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Low power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Strict timing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But not suitable for our application which is complex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Low portability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4AA2B9-B355-40EE-9552-7CA2489D1CC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361175" y="2200574"/>
            <a:ext cx="2421600" cy="207881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Multiple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Multiple threads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High control of hardware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0AC08A0-105F-4EEA-AF46-A8C081824EA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002400" y="2243898"/>
            <a:ext cx="2421600" cy="258413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Require microprocessor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Low control of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Multiple tasks and threads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Access to fast CPU and large RAM suitable for video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Access to high level languages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BD011F-2DEC-4B76-94D2-03B67EF8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Our Options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5B44E09-3904-401E-9CB7-E326595C5212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361175" y="1473375"/>
            <a:ext cx="2421600" cy="484800"/>
          </a:xfrm>
        </p:spPr>
        <p:txBody>
          <a:bodyPr/>
          <a:lstStyle/>
          <a:p>
            <a:r>
              <a:rPr lang="en-US" dirty="0">
                <a:latin typeface="+mn-lt"/>
              </a:rPr>
              <a:t>Real time OS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5E9AB50-F53F-4E42-83B2-B660180003CF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002400" y="1689534"/>
            <a:ext cx="2421600" cy="484800"/>
          </a:xfrm>
        </p:spPr>
        <p:txBody>
          <a:bodyPr/>
          <a:lstStyle/>
          <a:p>
            <a:r>
              <a:rPr lang="en-US" dirty="0">
                <a:latin typeface="+mn-lt"/>
              </a:rPr>
              <a:t>Embedded GPOS</a:t>
            </a:r>
          </a:p>
        </p:txBody>
      </p:sp>
    </p:spTree>
    <p:extLst>
      <p:ext uri="{BB962C8B-B14F-4D97-AF65-F5344CB8AC3E}">
        <p14:creationId xmlns:p14="http://schemas.microsoft.com/office/powerpoint/2010/main" val="412209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AC3A3D7-D2D2-4862-9878-044CA8B67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460" y="2983551"/>
            <a:ext cx="2244300" cy="474900"/>
          </a:xfrm>
        </p:spPr>
        <p:txBody>
          <a:bodyPr/>
          <a:lstStyle/>
          <a:p>
            <a:r>
              <a:rPr lang="en-US" dirty="0">
                <a:latin typeface="+mn-lt"/>
              </a:rPr>
              <a:t>Prebuild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B31F4-F43E-4BF1-AF73-5133A417E7C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604806" y="2923635"/>
            <a:ext cx="2244300" cy="474900"/>
          </a:xfrm>
        </p:spPr>
        <p:txBody>
          <a:bodyPr/>
          <a:lstStyle/>
          <a:p>
            <a:r>
              <a:rPr lang="en-US" dirty="0">
                <a:latin typeface="+mn-lt"/>
              </a:rPr>
              <a:t>Build Image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2ABD53-B634-4573-8C7F-9F5B472D908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02411" y="3540601"/>
            <a:ext cx="2432398" cy="12119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No configuration or customization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Easy just upload it to SD Card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0FD44F-96DF-4E2E-AA00-86ECB0080FC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604806" y="3573885"/>
            <a:ext cx="2244300" cy="572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Lots of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Complex job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A49542-9177-4131-82AE-F6DAF332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Methods to build images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16D5B20-C8F0-4592-B8C8-9EBFCCBE775C}"/>
              </a:ext>
            </a:extLst>
          </p:cNvPr>
          <p:cNvPicPr>
            <a:picLocks noGrp="1" noChangeAspect="1"/>
          </p:cNvPicPr>
          <p:nvPr>
            <p:ph type="pic" idx="6"/>
          </p:nvPr>
        </p:nvPicPr>
        <p:blipFill rotWithShape="1">
          <a:blip r:embed="rId3"/>
          <a:srcRect l="32801" t="9301" r="29172" b="71368"/>
          <a:stretch/>
        </p:blipFill>
        <p:spPr>
          <a:xfrm>
            <a:off x="630629" y="1782123"/>
            <a:ext cx="2718370" cy="8520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99627E-113B-4100-96A9-28B5FC32E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514" y="1500481"/>
            <a:ext cx="1999661" cy="1999661"/>
          </a:xfrm>
          <a:prstGeom prst="rect">
            <a:avLst/>
          </a:prstGeom>
        </p:spPr>
      </p:pic>
      <p:pic>
        <p:nvPicPr>
          <p:cNvPr id="12" name="Picture Placeholder 10">
            <a:extLst>
              <a:ext uri="{FF2B5EF4-FFF2-40B4-BE49-F238E27FC236}">
                <a16:creationId xmlns:a16="http://schemas.microsoft.com/office/drawing/2014/main" id="{FFF382EA-FE5A-4610-831F-CFB3EC0974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4" t="73917" r="4709" b="3572"/>
          <a:stretch/>
        </p:blipFill>
        <p:spPr>
          <a:xfrm>
            <a:off x="5958348" y="2050025"/>
            <a:ext cx="3052916" cy="45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Placeholder 10">
            <a:extLst>
              <a:ext uri="{FF2B5EF4-FFF2-40B4-BE49-F238E27FC236}">
                <a16:creationId xmlns:a16="http://schemas.microsoft.com/office/drawing/2014/main" id="{F532C4E2-7ADE-4692-8FE5-BE47B3E1B9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17" t="39905" r="27271" b="33416"/>
          <a:stretch/>
        </p:blipFill>
        <p:spPr>
          <a:xfrm>
            <a:off x="3510116" y="1719736"/>
            <a:ext cx="2338990" cy="85201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ubtitle 4">
            <a:extLst>
              <a:ext uri="{FF2B5EF4-FFF2-40B4-BE49-F238E27FC236}">
                <a16:creationId xmlns:a16="http://schemas.microsoft.com/office/drawing/2014/main" id="{D26BDFB0-0099-4B7D-A8B6-870F920AB3E2}"/>
              </a:ext>
            </a:extLst>
          </p:cNvPr>
          <p:cNvSpPr txBox="1">
            <a:spLocks/>
          </p:cNvSpPr>
          <p:nvPr/>
        </p:nvSpPr>
        <p:spPr>
          <a:xfrm>
            <a:off x="6107042" y="3464708"/>
            <a:ext cx="224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Configurable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Allow reducing size and save power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60FCB39-8FD5-4256-98ED-978828829C74}"/>
              </a:ext>
            </a:extLst>
          </p:cNvPr>
          <p:cNvSpPr txBox="1">
            <a:spLocks/>
          </p:cNvSpPr>
          <p:nvPr/>
        </p:nvSpPr>
        <p:spPr>
          <a:xfrm>
            <a:off x="6179194" y="2983066"/>
            <a:ext cx="22443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>
                <a:latin typeface="+mn-lt"/>
              </a:rPr>
              <a:t>Using tools</a:t>
            </a:r>
          </a:p>
        </p:txBody>
      </p:sp>
    </p:spTree>
    <p:extLst>
      <p:ext uri="{BB962C8B-B14F-4D97-AF65-F5344CB8AC3E}">
        <p14:creationId xmlns:p14="http://schemas.microsoft.com/office/powerpoint/2010/main" val="341396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9" name="Google Shape;5609;g2a3f94bd7af_19_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>
                <a:latin typeface="+mn-lt"/>
              </a:rPr>
              <a:t>Tool SELECTION</a:t>
            </a:r>
            <a:endParaRPr dirty="0">
              <a:latin typeface="+mn-l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>
              <a:latin typeface="+mn-lt"/>
            </a:endParaRPr>
          </a:p>
        </p:txBody>
      </p:sp>
      <p:sp>
        <p:nvSpPr>
          <p:cNvPr id="5610" name="Google Shape;5610;g2a3f94bd7af_19_37"/>
          <p:cNvSpPr txBox="1">
            <a:spLocks noGrp="1"/>
          </p:cNvSpPr>
          <p:nvPr>
            <p:ph type="subTitle" idx="1"/>
          </p:nvPr>
        </p:nvSpPr>
        <p:spPr>
          <a:xfrm>
            <a:off x="1493208" y="2685090"/>
            <a:ext cx="242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latin typeface="+mn-lt"/>
              </a:rPr>
              <a:t>Build root</a:t>
            </a:r>
            <a:endParaRPr dirty="0">
              <a:latin typeface="+mn-lt"/>
            </a:endParaRPr>
          </a:p>
        </p:txBody>
      </p:sp>
      <p:sp>
        <p:nvSpPr>
          <p:cNvPr id="5611" name="Google Shape;5611;g2a3f94bd7af_19_37"/>
          <p:cNvSpPr txBox="1">
            <a:spLocks noGrp="1"/>
          </p:cNvSpPr>
          <p:nvPr>
            <p:ph type="subTitle" idx="2"/>
          </p:nvPr>
        </p:nvSpPr>
        <p:spPr>
          <a:xfrm>
            <a:off x="1493208" y="3071764"/>
            <a:ext cx="2421550" cy="162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</a:t>
            </a:r>
            <a:r>
              <a:rPr lang="en" dirty="0">
                <a:latin typeface="+mn-lt"/>
              </a:rPr>
              <a:t>asy to use</a:t>
            </a:r>
          </a:p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</a:t>
            </a:r>
            <a:r>
              <a:rPr lang="en" dirty="0">
                <a:latin typeface="+mn-lt"/>
              </a:rPr>
              <a:t>imited configuration</a:t>
            </a:r>
          </a:p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</a:t>
            </a:r>
            <a:r>
              <a:rPr lang="en" dirty="0">
                <a:latin typeface="+mn-lt"/>
              </a:rPr>
              <a:t>ong time for build and not tolerant for minor modifications</a:t>
            </a:r>
            <a:endParaRPr dirty="0">
              <a:latin typeface="+mn-lt"/>
            </a:endParaRPr>
          </a:p>
        </p:txBody>
      </p:sp>
      <p:sp>
        <p:nvSpPr>
          <p:cNvPr id="5613" name="Google Shape;5613;g2a3f94bd7af_19_37"/>
          <p:cNvSpPr txBox="1">
            <a:spLocks noGrp="1"/>
          </p:cNvSpPr>
          <p:nvPr>
            <p:ph type="subTitle" idx="4"/>
          </p:nvPr>
        </p:nvSpPr>
        <p:spPr>
          <a:xfrm>
            <a:off x="5229193" y="3043459"/>
            <a:ext cx="2421600" cy="1397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</a:t>
            </a:r>
            <a:r>
              <a:rPr lang="en" dirty="0">
                <a:latin typeface="+mn-lt"/>
              </a:rPr>
              <a:t>ustomizable</a:t>
            </a:r>
          </a:p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</a:t>
            </a:r>
            <a:r>
              <a:rPr lang="en" dirty="0">
                <a:latin typeface="+mn-lt"/>
              </a:rPr>
              <a:t>uch complex than buildroot</a:t>
            </a:r>
          </a:p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Tolerant to minor modifications</a:t>
            </a:r>
            <a:endParaRPr dirty="0">
              <a:latin typeface="+mn-lt"/>
            </a:endParaRPr>
          </a:p>
        </p:txBody>
      </p:sp>
      <p:sp>
        <p:nvSpPr>
          <p:cNvPr id="5615" name="Google Shape;5615;g2a3f94bd7af_19_37"/>
          <p:cNvSpPr txBox="1">
            <a:spLocks noGrp="1"/>
          </p:cNvSpPr>
          <p:nvPr>
            <p:ph type="subTitle" idx="6"/>
          </p:nvPr>
        </p:nvSpPr>
        <p:spPr>
          <a:xfrm>
            <a:off x="5229193" y="2683456"/>
            <a:ext cx="2811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+mn-lt"/>
              </a:rPr>
              <a:t>Y</a:t>
            </a:r>
            <a:r>
              <a:rPr lang="en" dirty="0">
                <a:latin typeface="+mn-lt"/>
              </a:rPr>
              <a:t>octo project</a:t>
            </a:r>
            <a:endParaRPr dirty="0">
              <a:latin typeface="+mn-lt"/>
            </a:endParaRPr>
          </a:p>
        </p:txBody>
      </p:sp>
      <p:grpSp>
        <p:nvGrpSpPr>
          <p:cNvPr id="5616" name="Google Shape;5616;g2a3f94bd7af_19_37"/>
          <p:cNvGrpSpPr/>
          <p:nvPr/>
        </p:nvGrpSpPr>
        <p:grpSpPr>
          <a:xfrm>
            <a:off x="2270918" y="1668771"/>
            <a:ext cx="931440" cy="953409"/>
            <a:chOff x="1027767" y="1695156"/>
            <a:chExt cx="931440" cy="953409"/>
          </a:xfrm>
        </p:grpSpPr>
        <p:sp>
          <p:nvSpPr>
            <p:cNvPr id="5617" name="Google Shape;5617;g2a3f94bd7af_19_37"/>
            <p:cNvSpPr/>
            <p:nvPr/>
          </p:nvSpPr>
          <p:spPr>
            <a:xfrm>
              <a:off x="1027767" y="1695156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5618" name="Google Shape;5618;g2a3f94bd7af_19_37"/>
            <p:cNvSpPr/>
            <p:nvPr/>
          </p:nvSpPr>
          <p:spPr>
            <a:xfrm>
              <a:off x="1568347" y="2422324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5619" name="Google Shape;5619;g2a3f94bd7af_19_37"/>
            <p:cNvSpPr/>
            <p:nvPr/>
          </p:nvSpPr>
          <p:spPr>
            <a:xfrm>
              <a:off x="1837661" y="2143608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20" name="Google Shape;5620;g2a3f94bd7af_19_37"/>
          <p:cNvSpPr/>
          <p:nvPr/>
        </p:nvSpPr>
        <p:spPr>
          <a:xfrm>
            <a:off x="2269766" y="1726682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6" name="Google Shape;5620;g2a3f94bd7af_19_37">
            <a:extLst>
              <a:ext uri="{FF2B5EF4-FFF2-40B4-BE49-F238E27FC236}">
                <a16:creationId xmlns:a16="http://schemas.microsoft.com/office/drawing/2014/main" id="{44F0D38E-F94C-472B-A46F-20D0AC4F1245}"/>
              </a:ext>
            </a:extLst>
          </p:cNvPr>
          <p:cNvSpPr/>
          <p:nvPr/>
        </p:nvSpPr>
        <p:spPr>
          <a:xfrm>
            <a:off x="2269789" y="1726682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37859C-7ACA-4BE9-BB0D-4E4FC1E2C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217" y="1959258"/>
            <a:ext cx="815581" cy="405226"/>
          </a:xfrm>
          <a:prstGeom prst="rect">
            <a:avLst/>
          </a:prstGeom>
        </p:spPr>
      </p:pic>
      <p:grpSp>
        <p:nvGrpSpPr>
          <p:cNvPr id="47" name="Google Shape;5616;g2a3f94bd7af_19_37">
            <a:extLst>
              <a:ext uri="{FF2B5EF4-FFF2-40B4-BE49-F238E27FC236}">
                <a16:creationId xmlns:a16="http://schemas.microsoft.com/office/drawing/2014/main" id="{6A052314-7B6E-4205-83D3-DD55324C5A91}"/>
              </a:ext>
            </a:extLst>
          </p:cNvPr>
          <p:cNvGrpSpPr/>
          <p:nvPr/>
        </p:nvGrpSpPr>
        <p:grpSpPr>
          <a:xfrm>
            <a:off x="6006233" y="1610217"/>
            <a:ext cx="931440" cy="953409"/>
            <a:chOff x="1027767" y="1695156"/>
            <a:chExt cx="931440" cy="953409"/>
          </a:xfrm>
        </p:grpSpPr>
        <p:sp>
          <p:nvSpPr>
            <p:cNvPr id="48" name="Google Shape;5617;g2a3f94bd7af_19_37">
              <a:extLst>
                <a:ext uri="{FF2B5EF4-FFF2-40B4-BE49-F238E27FC236}">
                  <a16:creationId xmlns:a16="http://schemas.microsoft.com/office/drawing/2014/main" id="{49AFBFCE-1B68-4CFF-8308-226C3385145F}"/>
                </a:ext>
              </a:extLst>
            </p:cNvPr>
            <p:cNvSpPr/>
            <p:nvPr/>
          </p:nvSpPr>
          <p:spPr>
            <a:xfrm>
              <a:off x="1027767" y="1695156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618;g2a3f94bd7af_19_37">
              <a:extLst>
                <a:ext uri="{FF2B5EF4-FFF2-40B4-BE49-F238E27FC236}">
                  <a16:creationId xmlns:a16="http://schemas.microsoft.com/office/drawing/2014/main" id="{3D159D80-04B0-4223-85BF-B1ED2C4050F9}"/>
                </a:ext>
              </a:extLst>
            </p:cNvPr>
            <p:cNvSpPr/>
            <p:nvPr/>
          </p:nvSpPr>
          <p:spPr>
            <a:xfrm>
              <a:off x="1568347" y="2422324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619;g2a3f94bd7af_19_37">
              <a:extLst>
                <a:ext uri="{FF2B5EF4-FFF2-40B4-BE49-F238E27FC236}">
                  <a16:creationId xmlns:a16="http://schemas.microsoft.com/office/drawing/2014/main" id="{C4B04686-C75D-459F-9613-03393967B02C}"/>
                </a:ext>
              </a:extLst>
            </p:cNvPr>
            <p:cNvSpPr/>
            <p:nvPr/>
          </p:nvSpPr>
          <p:spPr>
            <a:xfrm>
              <a:off x="1837661" y="2143608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620;g2a3f94bd7af_19_37">
            <a:extLst>
              <a:ext uri="{FF2B5EF4-FFF2-40B4-BE49-F238E27FC236}">
                <a16:creationId xmlns:a16="http://schemas.microsoft.com/office/drawing/2014/main" id="{E224B9A7-97C5-43FE-8255-802368411720}"/>
              </a:ext>
            </a:extLst>
          </p:cNvPr>
          <p:cNvSpPr/>
          <p:nvPr/>
        </p:nvSpPr>
        <p:spPr>
          <a:xfrm>
            <a:off x="6005081" y="1668128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620;g2a3f94bd7af_19_37">
            <a:extLst>
              <a:ext uri="{FF2B5EF4-FFF2-40B4-BE49-F238E27FC236}">
                <a16:creationId xmlns:a16="http://schemas.microsoft.com/office/drawing/2014/main" id="{76B854A5-9D00-455F-992D-A5B7D85C1B9A}"/>
              </a:ext>
            </a:extLst>
          </p:cNvPr>
          <p:cNvSpPr/>
          <p:nvPr/>
        </p:nvSpPr>
        <p:spPr>
          <a:xfrm>
            <a:off x="6005104" y="1668128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64904-76B8-468C-BFF3-931F48E8C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217" y="1971384"/>
            <a:ext cx="767552" cy="296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09C4-F906-4EF4-BC1F-50CCF80C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2106" y="696807"/>
            <a:ext cx="3643313" cy="1093275"/>
          </a:xfrm>
        </p:spPr>
        <p:txBody>
          <a:bodyPr/>
          <a:lstStyle/>
          <a:p>
            <a:r>
              <a:rPr lang="en-US" dirty="0"/>
              <a:t>Build root</a:t>
            </a:r>
            <a:br>
              <a:rPr lang="en-US" dirty="0"/>
            </a:br>
            <a:r>
              <a:rPr lang="en-US" dirty="0"/>
              <a:t>Building Process</a:t>
            </a:r>
          </a:p>
        </p:txBody>
      </p:sp>
      <p:pic>
        <p:nvPicPr>
          <p:cNvPr id="7" name="Picture 6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182DA45C-30AE-4DD7-B7FE-5212D5B43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72" y="696807"/>
            <a:ext cx="5048693" cy="405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0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09C4-F906-4EF4-BC1F-50CCF80C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2106" y="696807"/>
            <a:ext cx="3643313" cy="1093275"/>
          </a:xfrm>
        </p:spPr>
        <p:txBody>
          <a:bodyPr/>
          <a:lstStyle/>
          <a:p>
            <a:r>
              <a:rPr lang="en-US" dirty="0" err="1"/>
              <a:t>Yocto</a:t>
            </a:r>
            <a:br>
              <a:rPr lang="en-US" dirty="0"/>
            </a:br>
            <a:r>
              <a:rPr lang="en-US" dirty="0"/>
              <a:t>Building Process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DA45C-30AE-4DD7-B7FE-5212D5B436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67962" y="696807"/>
            <a:ext cx="1753933" cy="404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9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BD011F-2DEC-4B76-94D2-03B67EF8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Images Built</a:t>
            </a:r>
          </a:p>
        </p:txBody>
      </p:sp>
      <p:grpSp>
        <p:nvGrpSpPr>
          <p:cNvPr id="21" name="Google Shape;4164;p40">
            <a:extLst>
              <a:ext uri="{FF2B5EF4-FFF2-40B4-BE49-F238E27FC236}">
                <a16:creationId xmlns:a16="http://schemas.microsoft.com/office/drawing/2014/main" id="{DA321737-E71E-4006-B689-7A461545BFD4}"/>
              </a:ext>
            </a:extLst>
          </p:cNvPr>
          <p:cNvGrpSpPr/>
          <p:nvPr/>
        </p:nvGrpSpPr>
        <p:grpSpPr>
          <a:xfrm>
            <a:off x="4207099" y="1734878"/>
            <a:ext cx="931441" cy="953409"/>
            <a:chOff x="1027767" y="1695156"/>
            <a:chExt cx="931441" cy="953409"/>
          </a:xfrm>
        </p:grpSpPr>
        <p:sp>
          <p:nvSpPr>
            <p:cNvPr id="22" name="Google Shape;4165;p40">
              <a:extLst>
                <a:ext uri="{FF2B5EF4-FFF2-40B4-BE49-F238E27FC236}">
                  <a16:creationId xmlns:a16="http://schemas.microsoft.com/office/drawing/2014/main" id="{A074499F-D4BD-4132-8B0E-8DBBF1D6C3AD}"/>
                </a:ext>
              </a:extLst>
            </p:cNvPr>
            <p:cNvSpPr/>
            <p:nvPr/>
          </p:nvSpPr>
          <p:spPr>
            <a:xfrm>
              <a:off x="1027767" y="1695156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66;p40">
              <a:extLst>
                <a:ext uri="{FF2B5EF4-FFF2-40B4-BE49-F238E27FC236}">
                  <a16:creationId xmlns:a16="http://schemas.microsoft.com/office/drawing/2014/main" id="{F0506282-2723-442C-94CE-2DB9C15C9CA0}"/>
                </a:ext>
              </a:extLst>
            </p:cNvPr>
            <p:cNvSpPr/>
            <p:nvPr/>
          </p:nvSpPr>
          <p:spPr>
            <a:xfrm>
              <a:off x="1568347" y="2422324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67;p40">
              <a:extLst>
                <a:ext uri="{FF2B5EF4-FFF2-40B4-BE49-F238E27FC236}">
                  <a16:creationId xmlns:a16="http://schemas.microsoft.com/office/drawing/2014/main" id="{1E117044-76BE-475A-B103-F2FE5E46FA52}"/>
                </a:ext>
              </a:extLst>
            </p:cNvPr>
            <p:cNvSpPr/>
            <p:nvPr/>
          </p:nvSpPr>
          <p:spPr>
            <a:xfrm>
              <a:off x="1837661" y="2143608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4168;p40">
            <a:extLst>
              <a:ext uri="{FF2B5EF4-FFF2-40B4-BE49-F238E27FC236}">
                <a16:creationId xmlns:a16="http://schemas.microsoft.com/office/drawing/2014/main" id="{E461F804-BFF4-47CA-BA92-67124AEF3E4B}"/>
              </a:ext>
            </a:extLst>
          </p:cNvPr>
          <p:cNvSpPr/>
          <p:nvPr/>
        </p:nvSpPr>
        <p:spPr>
          <a:xfrm>
            <a:off x="4205948" y="1792789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4174;p40">
            <a:extLst>
              <a:ext uri="{FF2B5EF4-FFF2-40B4-BE49-F238E27FC236}">
                <a16:creationId xmlns:a16="http://schemas.microsoft.com/office/drawing/2014/main" id="{040B22A2-F49E-4DD8-96BA-50BFF8B0965D}"/>
              </a:ext>
            </a:extLst>
          </p:cNvPr>
          <p:cNvGrpSpPr/>
          <p:nvPr/>
        </p:nvGrpSpPr>
        <p:grpSpPr>
          <a:xfrm>
            <a:off x="824743" y="1735196"/>
            <a:ext cx="931441" cy="953409"/>
            <a:chOff x="1027767" y="1695156"/>
            <a:chExt cx="931441" cy="953409"/>
          </a:xfrm>
        </p:grpSpPr>
        <p:sp>
          <p:nvSpPr>
            <p:cNvPr id="27" name="Google Shape;4175;p40">
              <a:extLst>
                <a:ext uri="{FF2B5EF4-FFF2-40B4-BE49-F238E27FC236}">
                  <a16:creationId xmlns:a16="http://schemas.microsoft.com/office/drawing/2014/main" id="{E4A7BE7A-2D8F-4D57-9F18-7877A4EB876B}"/>
                </a:ext>
              </a:extLst>
            </p:cNvPr>
            <p:cNvSpPr/>
            <p:nvPr/>
          </p:nvSpPr>
          <p:spPr>
            <a:xfrm>
              <a:off x="1027767" y="1695156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76;p40">
              <a:extLst>
                <a:ext uri="{FF2B5EF4-FFF2-40B4-BE49-F238E27FC236}">
                  <a16:creationId xmlns:a16="http://schemas.microsoft.com/office/drawing/2014/main" id="{8DE026DB-D837-4CAB-BB7D-5354B463281E}"/>
                </a:ext>
              </a:extLst>
            </p:cNvPr>
            <p:cNvSpPr/>
            <p:nvPr/>
          </p:nvSpPr>
          <p:spPr>
            <a:xfrm>
              <a:off x="1568347" y="2422324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77;p40">
              <a:extLst>
                <a:ext uri="{FF2B5EF4-FFF2-40B4-BE49-F238E27FC236}">
                  <a16:creationId xmlns:a16="http://schemas.microsoft.com/office/drawing/2014/main" id="{8A98C7DC-6C7B-4CED-8185-F169E2F80D77}"/>
                </a:ext>
              </a:extLst>
            </p:cNvPr>
            <p:cNvSpPr/>
            <p:nvPr/>
          </p:nvSpPr>
          <p:spPr>
            <a:xfrm>
              <a:off x="1837661" y="2143608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4178;p40">
            <a:extLst>
              <a:ext uri="{FF2B5EF4-FFF2-40B4-BE49-F238E27FC236}">
                <a16:creationId xmlns:a16="http://schemas.microsoft.com/office/drawing/2014/main" id="{CC919B2D-6615-4EE1-B018-EB9F212D9820}"/>
              </a:ext>
            </a:extLst>
          </p:cNvPr>
          <p:cNvSpPr/>
          <p:nvPr/>
        </p:nvSpPr>
        <p:spPr>
          <a:xfrm>
            <a:off x="823592" y="1793107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188;p40">
            <a:extLst>
              <a:ext uri="{FF2B5EF4-FFF2-40B4-BE49-F238E27FC236}">
                <a16:creationId xmlns:a16="http://schemas.microsoft.com/office/drawing/2014/main" id="{99CBADCE-6636-421D-A971-4C526FACCFFC}"/>
              </a:ext>
            </a:extLst>
          </p:cNvPr>
          <p:cNvSpPr txBox="1">
            <a:spLocks/>
          </p:cNvSpPr>
          <p:nvPr/>
        </p:nvSpPr>
        <p:spPr>
          <a:xfrm>
            <a:off x="1872488" y="1945331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QEMU</a:t>
            </a:r>
          </a:p>
        </p:txBody>
      </p:sp>
      <p:sp>
        <p:nvSpPr>
          <p:cNvPr id="34" name="Google Shape;4189;p40">
            <a:extLst>
              <a:ext uri="{FF2B5EF4-FFF2-40B4-BE49-F238E27FC236}">
                <a16:creationId xmlns:a16="http://schemas.microsoft.com/office/drawing/2014/main" id="{1C52C884-C7AC-4D81-AE45-2CB01809DD95}"/>
              </a:ext>
            </a:extLst>
          </p:cNvPr>
          <p:cNvSpPr txBox="1">
            <a:spLocks/>
          </p:cNvSpPr>
          <p:nvPr/>
        </p:nvSpPr>
        <p:spPr>
          <a:xfrm>
            <a:off x="5358923" y="2183648"/>
            <a:ext cx="3227304" cy="4555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Beagle Bone AI-64</a:t>
            </a:r>
          </a:p>
        </p:txBody>
      </p:sp>
      <p:sp>
        <p:nvSpPr>
          <p:cNvPr id="35" name="Google Shape;4192;p40">
            <a:extLst>
              <a:ext uri="{FF2B5EF4-FFF2-40B4-BE49-F238E27FC236}">
                <a16:creationId xmlns:a16="http://schemas.microsoft.com/office/drawing/2014/main" id="{3C299F28-4A25-480D-A054-4378492F5E21}"/>
              </a:ext>
            </a:extLst>
          </p:cNvPr>
          <p:cNvSpPr/>
          <p:nvPr/>
        </p:nvSpPr>
        <p:spPr>
          <a:xfrm>
            <a:off x="5255092" y="1730983"/>
            <a:ext cx="32" cy="961203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193;p40">
            <a:extLst>
              <a:ext uri="{FF2B5EF4-FFF2-40B4-BE49-F238E27FC236}">
                <a16:creationId xmlns:a16="http://schemas.microsoft.com/office/drawing/2014/main" id="{187319D2-CBBB-462C-A5A1-7697E9084642}"/>
              </a:ext>
            </a:extLst>
          </p:cNvPr>
          <p:cNvSpPr/>
          <p:nvPr/>
        </p:nvSpPr>
        <p:spPr>
          <a:xfrm>
            <a:off x="1874244" y="1731301"/>
            <a:ext cx="32" cy="961203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180;p40">
            <a:extLst>
              <a:ext uri="{FF2B5EF4-FFF2-40B4-BE49-F238E27FC236}">
                <a16:creationId xmlns:a16="http://schemas.microsoft.com/office/drawing/2014/main" id="{4707A426-2BCE-4144-A84E-F1D889D6418C}"/>
              </a:ext>
            </a:extLst>
          </p:cNvPr>
          <p:cNvSpPr txBox="1">
            <a:spLocks/>
          </p:cNvSpPr>
          <p:nvPr/>
        </p:nvSpPr>
        <p:spPr>
          <a:xfrm>
            <a:off x="4268301" y="2013601"/>
            <a:ext cx="6702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latin typeface="+mn-lt"/>
              </a:rPr>
              <a:t>02</a:t>
            </a:r>
          </a:p>
        </p:txBody>
      </p:sp>
      <p:sp>
        <p:nvSpPr>
          <p:cNvPr id="31" name="Google Shape;4180;p40">
            <a:extLst>
              <a:ext uri="{FF2B5EF4-FFF2-40B4-BE49-F238E27FC236}">
                <a16:creationId xmlns:a16="http://schemas.microsoft.com/office/drawing/2014/main" id="{DABD1C93-CB9C-4911-8E16-BA0FD8B82698}"/>
              </a:ext>
            </a:extLst>
          </p:cNvPr>
          <p:cNvSpPr txBox="1">
            <a:spLocks/>
          </p:cNvSpPr>
          <p:nvPr/>
        </p:nvSpPr>
        <p:spPr>
          <a:xfrm>
            <a:off x="924426" y="1985278"/>
            <a:ext cx="6702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latin typeface="+mn-lt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93644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3CB52D71-812F-44EA-BBEA-6A767551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QEMU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2A42D-27D4-43AE-A130-5C6061D9AB21}"/>
              </a:ext>
            </a:extLst>
          </p:cNvPr>
          <p:cNvSpPr txBox="1"/>
          <p:nvPr/>
        </p:nvSpPr>
        <p:spPr>
          <a:xfrm>
            <a:off x="774337" y="1257300"/>
            <a:ext cx="7595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Purpose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Learning </a:t>
            </a:r>
            <a:r>
              <a:rPr lang="en-US" sz="1800" dirty="0" err="1"/>
              <a:t>Yocto</a:t>
            </a:r>
            <a:r>
              <a:rPr lang="en-US" sz="1800" dirty="0"/>
              <a:t> Project Building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Test Linux images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FE796B-7DF1-420B-B50A-BD11B6D3BE86}"/>
              </a:ext>
            </a:extLst>
          </p:cNvPr>
          <p:cNvSpPr txBox="1"/>
          <p:nvPr/>
        </p:nvSpPr>
        <p:spPr>
          <a:xfrm>
            <a:off x="720000" y="2391094"/>
            <a:ext cx="7433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Challenges: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Disk Size Challenge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2400" b="1" dirty="0"/>
              <a:t>Approaches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Poky Tiny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Poky + core-image-minimal </a:t>
            </a:r>
          </a:p>
        </p:txBody>
      </p:sp>
    </p:spTree>
    <p:extLst>
      <p:ext uri="{BB962C8B-B14F-4D97-AF65-F5344CB8AC3E}">
        <p14:creationId xmlns:p14="http://schemas.microsoft.com/office/powerpoint/2010/main" val="877504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21">
            <a:extLst>
              <a:ext uri="{FF2B5EF4-FFF2-40B4-BE49-F238E27FC236}">
                <a16:creationId xmlns:a16="http://schemas.microsoft.com/office/drawing/2014/main" id="{7F280702-5837-44A1-A81E-02BBF9AE82D6}"/>
              </a:ext>
            </a:extLst>
          </p:cNvPr>
          <p:cNvSpPr txBox="1">
            <a:spLocks/>
          </p:cNvSpPr>
          <p:nvPr/>
        </p:nvSpPr>
        <p:spPr>
          <a:xfrm>
            <a:off x="720000" y="41624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>
                <a:latin typeface="+mn-lt"/>
              </a:rPr>
              <a:t>QEMU Image Run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4F6573-5C18-4ADF-8515-1942AC09A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943" y="1371600"/>
            <a:ext cx="4587532" cy="3279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0DA79E-48C2-452C-A929-9D44D7D9080F}"/>
              </a:ext>
            </a:extLst>
          </p:cNvPr>
          <p:cNvSpPr txBox="1"/>
          <p:nvPr/>
        </p:nvSpPr>
        <p:spPr>
          <a:xfrm>
            <a:off x="771525" y="1443038"/>
            <a:ext cx="275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QEMU Image include basic features</a:t>
            </a:r>
          </a:p>
        </p:txBody>
      </p:sp>
    </p:spTree>
    <p:extLst>
      <p:ext uri="{BB962C8B-B14F-4D97-AF65-F5344CB8AC3E}">
        <p14:creationId xmlns:p14="http://schemas.microsoft.com/office/powerpoint/2010/main" val="3273972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utomotive Cooling System Consulting by Slidesgo">
  <a:themeElements>
    <a:clrScheme name="Simple Light">
      <a:dk1>
        <a:srgbClr val="191919"/>
      </a:dk1>
      <a:lt1>
        <a:srgbClr val="FFFFFF"/>
      </a:lt1>
      <a:dk2>
        <a:srgbClr val="2D4D5E"/>
      </a:dk2>
      <a:lt2>
        <a:srgbClr val="5992A7"/>
      </a:lt2>
      <a:accent1>
        <a:srgbClr val="8FB3C3"/>
      </a:accent1>
      <a:accent2>
        <a:srgbClr val="E6E8E8"/>
      </a:accent2>
      <a:accent3>
        <a:srgbClr val="353637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utomotive Cooling System Consulting by Slidesgo">
  <a:themeElements>
    <a:clrScheme name="Simple Light">
      <a:dk1>
        <a:srgbClr val="191919"/>
      </a:dk1>
      <a:lt1>
        <a:srgbClr val="FFFFFF"/>
      </a:lt1>
      <a:dk2>
        <a:srgbClr val="2D4D5E"/>
      </a:dk2>
      <a:lt2>
        <a:srgbClr val="5992A7"/>
      </a:lt2>
      <a:accent1>
        <a:srgbClr val="8FB3C3"/>
      </a:accent1>
      <a:accent2>
        <a:srgbClr val="E6E8E8"/>
      </a:accent2>
      <a:accent3>
        <a:srgbClr val="353637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1231</Words>
  <Application>Microsoft Office PowerPoint</Application>
  <PresentationFormat>On-screen Show (16:9)</PresentationFormat>
  <Paragraphs>144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Bebas Neue</vt:lpstr>
      <vt:lpstr>Poppins</vt:lpstr>
      <vt:lpstr>Arial</vt:lpstr>
      <vt:lpstr>Montserrat</vt:lpstr>
      <vt:lpstr>Verdana</vt:lpstr>
      <vt:lpstr>Calibri</vt:lpstr>
      <vt:lpstr>Automotive Cooling System Consulting by Slidesgo</vt:lpstr>
      <vt:lpstr>Automotive Cooling System Consulting by Slidesgo</vt:lpstr>
      <vt:lpstr>Linux Image</vt:lpstr>
      <vt:lpstr>Our Options</vt:lpstr>
      <vt:lpstr>Methods to build images</vt:lpstr>
      <vt:lpstr>Tool SELECTION </vt:lpstr>
      <vt:lpstr>Build root Building Process</vt:lpstr>
      <vt:lpstr>Yocto Building Process</vt:lpstr>
      <vt:lpstr>Images Built</vt:lpstr>
      <vt:lpstr>QEMU</vt:lpstr>
      <vt:lpstr>PowerPoint Presentation</vt:lpstr>
      <vt:lpstr>Beagle Bone AI-64 </vt:lpstr>
      <vt:lpstr>local.conf</vt:lpstr>
      <vt:lpstr>PowerPoint Presentation</vt:lpstr>
      <vt:lpstr>Branch Mismatch</vt:lpstr>
      <vt:lpstr>Flashing / Deploying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MONITORING SYSTEM</dc:title>
  <cp:lastModifiedBy>mostafa sayed</cp:lastModifiedBy>
  <cp:revision>38</cp:revision>
  <dcterms:modified xsi:type="dcterms:W3CDTF">2024-06-25T21:45:12Z</dcterms:modified>
</cp:coreProperties>
</file>