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8375" y="15100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780328" y="15062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95165" y="1510032"/>
            <a:ext cx="1326494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40166" y="366557"/>
            <a:ext cx="142442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2"/>
            <a:endCxn id="54" idx="0"/>
          </p:cNvCxnSpPr>
          <p:nvPr/>
        </p:nvCxnSpPr>
        <p:spPr>
          <a:xfrm rot="5400000">
            <a:off x="679439" y="1237094"/>
            <a:ext cx="54587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7" idx="1"/>
          </p:cNvCxnSpPr>
          <p:nvPr/>
        </p:nvCxnSpPr>
        <p:spPr>
          <a:xfrm>
            <a:off x="1606375" y="2971100"/>
            <a:ext cx="2880429" cy="65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56" idx="1"/>
          </p:cNvCxnSpPr>
          <p:nvPr/>
        </p:nvCxnSpPr>
        <p:spPr>
          <a:xfrm>
            <a:off x="1606375" y="1808832"/>
            <a:ext cx="308879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6021659" y="1805025"/>
            <a:ext cx="758669" cy="3807"/>
          </a:xfrm>
          <a:prstGeom prst="bentConnector3">
            <a:avLst>
              <a:gd name="adj1" fmla="val 940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8;p13">
            <a:extLst>
              <a:ext uri="{FF2B5EF4-FFF2-40B4-BE49-F238E27FC236}">
                <a16:creationId xmlns:a16="http://schemas.microsoft.com/office/drawing/2014/main" id="{E409AEC9-B89B-BB0F-1B3D-B902E0C32167}"/>
              </a:ext>
            </a:extLst>
          </p:cNvPr>
          <p:cNvSpPr/>
          <p:nvPr/>
        </p:nvSpPr>
        <p:spPr>
          <a:xfrm>
            <a:off x="4486804" y="2685000"/>
            <a:ext cx="1735576" cy="5853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11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Infrastructure as code compliance scanning.</a:t>
            </a:r>
          </a:p>
          <a:p>
            <a:br>
              <a:rPr lang="fr-FR" sz="1100" dirty="0"/>
            </a:br>
            <a:endParaRPr sz="1000" dirty="0"/>
          </a:p>
        </p:txBody>
      </p:sp>
      <p:cxnSp>
        <p:nvCxnSpPr>
          <p:cNvPr id="20" name="Google Shape;60;p13">
            <a:extLst>
              <a:ext uri="{FF2B5EF4-FFF2-40B4-BE49-F238E27FC236}">
                <a16:creationId xmlns:a16="http://schemas.microsoft.com/office/drawing/2014/main" id="{67BCF0A2-BCA5-794B-442B-BB4E1DD5CAF3}"/>
              </a:ext>
            </a:extLst>
          </p:cNvPr>
          <p:cNvCxnSpPr>
            <a:cxnSpLocks/>
            <a:stCxn id="17" idx="0"/>
            <a:endCxn id="56" idx="2"/>
          </p:cNvCxnSpPr>
          <p:nvPr/>
        </p:nvCxnSpPr>
        <p:spPr>
          <a:xfrm rot="5400000" flipH="1" flipV="1">
            <a:off x="5067818" y="2394406"/>
            <a:ext cx="577368" cy="3820"/>
          </a:xfrm>
          <a:prstGeom prst="bentConnector3">
            <a:avLst>
              <a:gd name="adj1" fmla="val 873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091CB4-5469-155F-1E75-BB8B0DE6F79A}"/>
              </a:ext>
            </a:extLst>
          </p:cNvPr>
          <p:cNvSpPr txBox="1"/>
          <p:nvPr/>
        </p:nvSpPr>
        <p:spPr>
          <a:xfrm>
            <a:off x="4486804" y="2971100"/>
            <a:ext cx="167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CheckOv</a:t>
            </a:r>
            <a:endParaRPr lang="en-US" dirty="0"/>
          </a:p>
        </p:txBody>
      </p:sp>
      <p:sp>
        <p:nvSpPr>
          <p:cNvPr id="63" name="Google Shape;54;p13">
            <a:extLst>
              <a:ext uri="{FF2B5EF4-FFF2-40B4-BE49-F238E27FC236}">
                <a16:creationId xmlns:a16="http://schemas.microsoft.com/office/drawing/2014/main" id="{BEE9EAC7-058C-D0BF-8B2A-A9431C3C59D2}"/>
              </a:ext>
            </a:extLst>
          </p:cNvPr>
          <p:cNvSpPr/>
          <p:nvPr/>
        </p:nvSpPr>
        <p:spPr>
          <a:xfrm>
            <a:off x="2537672" y="1401766"/>
            <a:ext cx="1465526" cy="81413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 image scanning.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83" name="Google Shape;58;p13">
            <a:extLst>
              <a:ext uri="{FF2B5EF4-FFF2-40B4-BE49-F238E27FC236}">
                <a16:creationId xmlns:a16="http://schemas.microsoft.com/office/drawing/2014/main" id="{3D83CF13-5440-E7C3-EFB2-B8B737D154FD}"/>
              </a:ext>
            </a:extLst>
          </p:cNvPr>
          <p:cNvSpPr/>
          <p:nvPr/>
        </p:nvSpPr>
        <p:spPr>
          <a:xfrm>
            <a:off x="6745790" y="2693576"/>
            <a:ext cx="1735576" cy="5853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11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Post-</a:t>
            </a:r>
            <a:r>
              <a:rPr lang="fr-FR" sz="1100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deployment</a:t>
            </a:r>
            <a:r>
              <a:rPr lang="fr-FR" sz="11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compliance scanning.</a:t>
            </a:r>
          </a:p>
          <a:p>
            <a:br>
              <a:rPr lang="fr-FR" sz="1100" dirty="0"/>
            </a:br>
            <a:endParaRPr lang="fr-FR" sz="1000" dirty="0"/>
          </a:p>
        </p:txBody>
      </p:sp>
      <p:cxnSp>
        <p:nvCxnSpPr>
          <p:cNvPr id="84" name="Google Shape;60;p13">
            <a:extLst>
              <a:ext uri="{FF2B5EF4-FFF2-40B4-BE49-F238E27FC236}">
                <a16:creationId xmlns:a16="http://schemas.microsoft.com/office/drawing/2014/main" id="{89312956-93BE-9DBB-D797-FC1792E59422}"/>
              </a:ext>
            </a:extLst>
          </p:cNvPr>
          <p:cNvCxnSpPr>
            <a:cxnSpLocks/>
            <a:stCxn id="55" idx="2"/>
            <a:endCxn id="83" idx="0"/>
          </p:cNvCxnSpPr>
          <p:nvPr/>
        </p:nvCxnSpPr>
        <p:spPr>
          <a:xfrm rot="5400000">
            <a:off x="7318703" y="2398700"/>
            <a:ext cx="589751" cy="12700"/>
          </a:xfrm>
          <a:prstGeom prst="bentConnector3">
            <a:avLst>
              <a:gd name="adj1" fmla="val 1016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AEE59C1-0D99-ED84-FA48-AECE05A1CB15}"/>
              </a:ext>
            </a:extLst>
          </p:cNvPr>
          <p:cNvSpPr txBox="1"/>
          <p:nvPr/>
        </p:nvSpPr>
        <p:spPr>
          <a:xfrm>
            <a:off x="6682897" y="3013182"/>
            <a:ext cx="167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Config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828D2E-54AE-D219-356B-8F3FFC9161E6}"/>
              </a:ext>
            </a:extLst>
          </p:cNvPr>
          <p:cNvSpPr txBox="1"/>
          <p:nvPr/>
        </p:nvSpPr>
        <p:spPr>
          <a:xfrm>
            <a:off x="2474163" y="1920821"/>
            <a:ext cx="167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Clair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Mostafa tarek</cp:lastModifiedBy>
  <cp:revision>2</cp:revision>
  <dcterms:modified xsi:type="dcterms:W3CDTF">2022-09-17T04:28:49Z</dcterms:modified>
</cp:coreProperties>
</file>