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8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0BF0F5-4479-45BA-8294-75AE07BC9A7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262D2A-B920-489E-A55E-BF31FED0D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 Classification with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Mostafa </a:t>
            </a:r>
            <a:r>
              <a:rPr lang="en-US" dirty="0" err="1" smtClean="0"/>
              <a:t>ehab</a:t>
            </a:r>
            <a:r>
              <a:rPr lang="en-US" dirty="0" smtClean="0"/>
              <a:t> </a:t>
            </a:r>
            <a:r>
              <a:rPr lang="en-US" dirty="0" err="1" smtClean="0"/>
              <a:t>mostafa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is a classic dataset in machine learning, consisting of 28x28 grayscale images of handwritten digits (0 through 9).</a:t>
            </a:r>
          </a:p>
          <a:p>
            <a:r>
              <a:rPr lang="en-US" dirty="0" smtClean="0"/>
              <a:t>60</a:t>
            </a:r>
            <a:r>
              <a:rPr lang="en-US" dirty="0" smtClean="0"/>
              <a:t>000 </a:t>
            </a:r>
            <a:r>
              <a:rPr lang="en-US" dirty="0"/>
              <a:t>data points for training, 10,000 </a:t>
            </a:r>
            <a:r>
              <a:rPr lang="en-US"/>
              <a:t>for </a:t>
            </a:r>
            <a:r>
              <a:rPr lang="en-US" smtClean="0"/>
              <a:t>testing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Each data point has an image (flattened to a 1D array of 784 pixels) and a corresponding label (one-hot-vector).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dataset using `</a:t>
            </a:r>
            <a:r>
              <a:rPr lang="en-US" dirty="0" err="1"/>
              <a:t>mnist.load_data</a:t>
            </a:r>
            <a:r>
              <a:rPr lang="en-US" dirty="0" smtClean="0"/>
              <a:t>()`.</a:t>
            </a:r>
          </a:p>
          <a:p>
            <a:r>
              <a:rPr lang="en-US" dirty="0"/>
              <a:t>Normalize pixel values to be between 0 and 1.</a:t>
            </a:r>
          </a:p>
          <a:p>
            <a:r>
              <a:rPr lang="en-US" dirty="0"/>
              <a:t>Split the dataset into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352177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layer: Flatten layer to convert 28x28 images into 1D arrays</a:t>
            </a:r>
            <a:r>
              <a:rPr lang="en-US" dirty="0" smtClean="0"/>
              <a:t>.</a:t>
            </a:r>
          </a:p>
          <a:p>
            <a:r>
              <a:rPr lang="en-US" dirty="0"/>
              <a:t>Hidden layer: Dense layer with 128 neurons and </a:t>
            </a:r>
            <a:r>
              <a:rPr lang="en-US" dirty="0" err="1"/>
              <a:t>ReLU</a:t>
            </a:r>
            <a:r>
              <a:rPr lang="en-US" dirty="0"/>
              <a:t> activation</a:t>
            </a:r>
            <a:r>
              <a:rPr lang="en-US" dirty="0" smtClean="0"/>
              <a:t>.</a:t>
            </a:r>
          </a:p>
          <a:p>
            <a:r>
              <a:rPr lang="en-US" dirty="0"/>
              <a:t>Dropout layer: To reduce overfitting</a:t>
            </a:r>
            <a:r>
              <a:rPr lang="en-US" dirty="0" smtClean="0"/>
              <a:t>.</a:t>
            </a:r>
          </a:p>
          <a:p>
            <a:r>
              <a:rPr lang="en-US" dirty="0"/>
              <a:t>Output layer: Dense layer with 10 neurons (for each digit) and </a:t>
            </a:r>
            <a:r>
              <a:rPr lang="en-US" dirty="0" err="1"/>
              <a:t>softmax</a:t>
            </a:r>
            <a:r>
              <a:rPr lang="en-US" dirty="0"/>
              <a:t> activation.</a:t>
            </a:r>
          </a:p>
        </p:txBody>
      </p:sp>
    </p:spTree>
    <p:extLst>
      <p:ext uri="{BB962C8B-B14F-4D97-AF65-F5344CB8AC3E}">
        <p14:creationId xmlns:p14="http://schemas.microsoft.com/office/powerpoint/2010/main" val="237247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the model using Adam optimizer and sparse categorical cross-entropy loss</a:t>
            </a:r>
            <a:r>
              <a:rPr lang="en-US" dirty="0" smtClean="0"/>
              <a:t>.</a:t>
            </a:r>
          </a:p>
          <a:p>
            <a:r>
              <a:rPr lang="en-US" dirty="0"/>
              <a:t>Train the model using the training images and labels.</a:t>
            </a:r>
          </a:p>
        </p:txBody>
      </p:sp>
    </p:spTree>
    <p:extLst>
      <p:ext uri="{BB962C8B-B14F-4D97-AF65-F5344CB8AC3E}">
        <p14:creationId xmlns:p14="http://schemas.microsoft.com/office/powerpoint/2010/main" val="38852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model's performance on the test set using `</a:t>
            </a:r>
            <a:r>
              <a:rPr lang="en-US" dirty="0" err="1"/>
              <a:t>model.evaluate</a:t>
            </a:r>
            <a:r>
              <a:rPr lang="en-US" dirty="0"/>
              <a:t>()`.</a:t>
            </a:r>
          </a:p>
          <a:p>
            <a:r>
              <a:rPr lang="en-US" dirty="0"/>
              <a:t>Print the test accuracy.</a:t>
            </a:r>
          </a:p>
        </p:txBody>
      </p:sp>
    </p:spTree>
    <p:extLst>
      <p:ext uri="{BB962C8B-B14F-4D97-AF65-F5344CB8AC3E}">
        <p14:creationId xmlns:p14="http://schemas.microsoft.com/office/powerpoint/2010/main" val="69324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Saving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model using `</a:t>
            </a:r>
            <a:r>
              <a:rPr lang="en-US" dirty="0" err="1"/>
              <a:t>model.save</a:t>
            </a:r>
            <a:r>
              <a:rPr lang="en-US" dirty="0"/>
              <a:t>()`.</a:t>
            </a:r>
          </a:p>
          <a:p>
            <a:r>
              <a:rPr lang="en-US" dirty="0"/>
              <a:t>Load the saved model using `</a:t>
            </a:r>
            <a:r>
              <a:rPr lang="en-US" dirty="0" err="1"/>
              <a:t>models.load_model</a:t>
            </a:r>
            <a:r>
              <a:rPr lang="en-US" dirty="0"/>
              <a:t>()`.</a:t>
            </a:r>
          </a:p>
        </p:txBody>
      </p:sp>
    </p:spTree>
    <p:extLst>
      <p:ext uri="{BB962C8B-B14F-4D97-AF65-F5344CB8AC3E}">
        <p14:creationId xmlns:p14="http://schemas.microsoft.com/office/powerpoint/2010/main" val="34957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Image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preprocess the image using PIL</a:t>
            </a:r>
            <a:r>
              <a:rPr lang="en-US" dirty="0" smtClean="0"/>
              <a:t>.</a:t>
            </a:r>
          </a:p>
          <a:p>
            <a:r>
              <a:rPr lang="en-US" dirty="0"/>
              <a:t>Resize and normalize the image.</a:t>
            </a:r>
          </a:p>
          <a:p>
            <a:r>
              <a:rPr lang="en-US"/>
              <a:t>Make predictions using the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3760493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228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MNIST Classification with TensorFlow</vt:lpstr>
      <vt:lpstr>MNIST dataset</vt:lpstr>
      <vt:lpstr>Data Preprocessing</vt:lpstr>
      <vt:lpstr>Model Architecture</vt:lpstr>
      <vt:lpstr>Model Training</vt:lpstr>
      <vt:lpstr>Model Evaluation</vt:lpstr>
      <vt:lpstr>Model Saving and Loading</vt:lpstr>
      <vt:lpstr>Single Image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Classification with TensorFlow</dc:title>
  <dc:creator>Mostafa Ehab</dc:creator>
  <cp:lastModifiedBy>Mostafa Ehab</cp:lastModifiedBy>
  <cp:revision>2</cp:revision>
  <dcterms:created xsi:type="dcterms:W3CDTF">2024-04-17T05:16:55Z</dcterms:created>
  <dcterms:modified xsi:type="dcterms:W3CDTF">2024-04-17T07:08:45Z</dcterms:modified>
</cp:coreProperties>
</file>