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296" r:id="rId6"/>
    <p:sldId id="311" r:id="rId7"/>
    <p:sldId id="312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4539@fayoum.edu.eg" TargetMode="External"/><Relationship Id="rId2" Type="http://schemas.openxmlformats.org/officeDocument/2006/relationships/hyperlink" Target="mailto:mm4581@fayoum.edu.e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467" y="2440770"/>
            <a:ext cx="5698066" cy="1699429"/>
          </a:xfrm>
        </p:spPr>
        <p:txBody>
          <a:bodyPr/>
          <a:lstStyle/>
          <a:p>
            <a:r>
              <a:rPr lang="en-US" dirty="0"/>
              <a:t>Machine Learning Project II Report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B5FA-5EFC-400D-B10B-451B2823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82088"/>
            <a:ext cx="11710416" cy="6675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12) Print Final theta and Final Cost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 = [[-3.63029144, 1.16636235]] </a:t>
            </a:r>
            <a:r>
              <a:rPr lang="en-US" sz="2400" dirty="0" err="1"/>
              <a:t>computeCost</a:t>
            </a:r>
            <a:r>
              <a:rPr lang="en-US" sz="2400" dirty="0"/>
              <a:t> =  4.483388256587726 </a:t>
            </a:r>
          </a:p>
          <a:p>
            <a:pPr marL="0" indent="0">
              <a:buNone/>
            </a:pPr>
            <a:r>
              <a:rPr lang="en-US" sz="2400" dirty="0"/>
              <a:t> Given input = [1, 3.5], what is the predicted output from your model?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C102A-6FFA-48FC-919F-362B64C51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8D83-5E2D-4DFE-B14E-12C5680B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644805"/>
            <a:ext cx="9160042" cy="1719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64EF0-8CB4-4538-9CB5-43DE2EF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3520043"/>
            <a:ext cx="9512968" cy="1495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DD7AB3-B819-4587-A641-1E7FC4FF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2" y="5126539"/>
            <a:ext cx="8598408" cy="13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0D5C-7B94-4741-A6C7-9628BAD2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4"/>
            <a:ext cx="11963400" cy="6721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13) Generate Test data from Training data using </a:t>
            </a:r>
            <a:r>
              <a:rPr lang="en-US" dirty="0" err="1"/>
              <a:t>linspace</a:t>
            </a:r>
            <a:r>
              <a:rPr lang="en-US" dirty="0"/>
              <a:t> and predict outputs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numpy.linspace</a:t>
            </a:r>
            <a:r>
              <a:rPr lang="en-US" sz="24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 is split any two numbers into multiple numbers between these two numbers. - apply </a:t>
            </a:r>
            <a:r>
              <a:rPr lang="en-US" sz="24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𝜃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0 </a:t>
            </a:r>
            <a:r>
              <a:rPr lang="en-US" sz="24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+ (</a:t>
            </a:r>
            <a:r>
              <a:rPr lang="en-US" sz="24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𝜃</a:t>
            </a:r>
            <a:r>
              <a:rPr lang="en-US" sz="2400" baseline="-250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* </a:t>
            </a:r>
            <a:r>
              <a:rPr lang="en-US" sz="24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𝑥</a:t>
            </a:r>
            <a:r>
              <a:rPr lang="en-US" sz="2400" dirty="0">
                <a:solidFill>
                  <a:srgbClr val="000000"/>
                </a:solidFill>
                <a:effectLst/>
                <a:latin typeface="Andalus" panose="02020603050405020304" pitchFamily="18" charset="-78"/>
                <a:ea typeface="Andalus" panose="02020603050405020304" pitchFamily="18" charset="-78"/>
                <a:cs typeface="Andalus" panose="02020603050405020304" pitchFamily="18" charset="-78"/>
              </a:rPr>
              <a:t>) for all data points </a:t>
            </a:r>
            <a:r>
              <a:rPr lang="en-US" sz="2400" b="1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ndalus" panose="02020603050405020304" pitchFamily="18" charset="-78"/>
              </a:rPr>
              <a:t>14) Plot data with the best-fit line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ndalus" panose="02020603050405020304" pitchFamily="18" charset="-78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Andalus" panose="02020603050405020304" pitchFamily="18" charset="-78"/>
              <a:ea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B9DF-223D-45C4-8282-1C5639111D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3654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0AE85-59C3-41D7-93D9-9CE20993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49727"/>
            <a:ext cx="10972799" cy="1216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27401-0083-494C-8A60-01A2957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97868"/>
            <a:ext cx="8305800" cy="1718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454A6-B4D9-4CEA-9C2D-FD12BF94D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2932792"/>
            <a:ext cx="3060032" cy="30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2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E56A-FC93-4720-9BA0-7D27D080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9811"/>
            <a:ext cx="10972800" cy="5666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15) Plot Error Graph : {cost with Epochs}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E7F34-C278-466C-BECC-22B013FED9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3224-9A77-4C5E-AB20-A7DDF0D0E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5474-0BFC-46F6-99AE-81BF6C9E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60" y="1341689"/>
            <a:ext cx="5820797" cy="196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BFA7E7-3230-47F0-A1F6-F9F2DF08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56" y="2760111"/>
            <a:ext cx="4511844" cy="34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6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4D72-34D3-4F99-8A9A-13C3ABC9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6884"/>
            <a:ext cx="10972800" cy="5835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17) Test New Input [1,3.5] and Print the prediction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Prediction = 0.45197678677017716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50C20-0A30-420B-8293-1D10549EE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5814D-EB04-4A49-80A9-FCDC9E25E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4155-BD80-4D5B-B873-D3799222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94" y="935806"/>
            <a:ext cx="8185743" cy="28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2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067" y="2011680"/>
            <a:ext cx="3865033" cy="2843784"/>
          </a:xfrm>
        </p:spPr>
        <p:txBody>
          <a:bodyPr>
            <a:normAutofit/>
          </a:bodyPr>
          <a:lstStyle/>
          <a:p>
            <a:r>
              <a:rPr lang="en-US" dirty="0"/>
              <a:t>Mostafa Mahmoud salah</a:t>
            </a:r>
          </a:p>
          <a:p>
            <a:r>
              <a:rPr lang="en-US" sz="2000" dirty="0"/>
              <a:t>Mohammed Ahmed Ramadan</a:t>
            </a:r>
          </a:p>
          <a:p>
            <a:r>
              <a:rPr lang="en-US" dirty="0">
                <a:hlinkClick r:id="rId2"/>
              </a:rPr>
              <a:t>mm4581@fayoum.edu.eg</a:t>
            </a:r>
            <a:endParaRPr lang="en-US" dirty="0"/>
          </a:p>
          <a:p>
            <a:r>
              <a:rPr lang="en-US" dirty="0">
                <a:hlinkClick r:id="rId3"/>
              </a:rPr>
              <a:t>Ma4539@fayoum.edu.eg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0220" y="2400301"/>
            <a:ext cx="4552700" cy="2222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Forte" panose="03060902040502070203" pitchFamily="66" charset="0"/>
                <a:cs typeface="Calibri"/>
              </a:rPr>
              <a:t>Mostafa Mahmoud Salah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  <a:latin typeface="Forte" panose="03060902040502070203" pitchFamily="66" charset="0"/>
                <a:cs typeface="Calibri"/>
              </a:rPr>
              <a:t>Mohamed Ahmed Ramadan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475D9C-0D6C-4945-88DA-211C2DD6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267" y="978408"/>
            <a:ext cx="4761653" cy="1325880"/>
          </a:xfrm>
        </p:spPr>
        <p:txBody>
          <a:bodyPr/>
          <a:lstStyle/>
          <a:p>
            <a:r>
              <a:rPr lang="en-US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BBE968-CA2A-4531-A97D-3B30505DC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2" y="711200"/>
            <a:ext cx="10193868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9C4D67-48B7-4381-94E1-F8B62836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92668"/>
            <a:ext cx="10972800" cy="55795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2) Read the data (regression_data.csv)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1)Store path of the data file into (PATH) var </a:t>
            </a:r>
          </a:p>
          <a:p>
            <a:pPr marL="0" indent="0">
              <a:buNone/>
            </a:pPr>
            <a:r>
              <a:rPr lang="en-US" sz="2000" dirty="0"/>
              <a:t>2)Load data into (DATA) var using Pandas </a:t>
            </a:r>
            <a:r>
              <a:rPr lang="en-US" sz="2000" dirty="0" err="1"/>
              <a:t>func</a:t>
            </a:r>
            <a:r>
              <a:rPr lang="en-US" sz="2000" dirty="0"/>
              <a:t>. (</a:t>
            </a:r>
            <a:r>
              <a:rPr lang="en-US" sz="2000" dirty="0" err="1"/>
              <a:t>read_csv</a:t>
            </a:r>
            <a:r>
              <a:rPr lang="en-US" sz="2000" dirty="0"/>
              <a:t>) and it needs three arguments: </a:t>
            </a:r>
          </a:p>
          <a:p>
            <a:pPr marL="0" indent="0">
              <a:buNone/>
            </a:pPr>
            <a:r>
              <a:rPr lang="en-US" sz="2000" dirty="0"/>
              <a:t>•first: the path of file </a:t>
            </a:r>
          </a:p>
          <a:p>
            <a:pPr marL="0" indent="0">
              <a:buNone/>
            </a:pPr>
            <a:r>
              <a:rPr lang="en-US" sz="2000" dirty="0"/>
              <a:t>•second: header is the first row of the file, sometimes first row has the names of Columns, but in our case we don’t have it so,  header → null </a:t>
            </a:r>
          </a:p>
          <a:p>
            <a:pPr marL="0" indent="0">
              <a:buNone/>
            </a:pPr>
            <a:r>
              <a:rPr lang="en-US" sz="2000" dirty="0"/>
              <a:t>•	three: names of columns  column ones and column input and 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3FFB-5994-4963-BD0D-6918DF5E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77343"/>
            <a:ext cx="541020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97D5-1F93-4354-BD46-92224BA0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7400"/>
            <a:ext cx="10972800" cy="538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Plot the Data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9F68E-6E0A-4581-9133-394F5682D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4423B-2075-42E3-9FBB-620B2C729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7C80C-E005-4031-9CAE-50F1CF39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650491"/>
            <a:ext cx="7966371" cy="43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0291-67C3-4BD2-82DE-5DBFC85C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6400"/>
            <a:ext cx="10972800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4) Make new column for x0 and its values=1 and insert it in our data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5) Separation data into X (Training Data) &amp; Y (Target Outputs)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shape of data is the data dimensions ➔ 97x3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iloc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. used to split the data: </a:t>
            </a:r>
          </a:p>
          <a:p>
            <a:pPr marL="0" indent="0">
              <a:buNone/>
            </a:pPr>
            <a:r>
              <a:rPr lang="en-US" sz="2400" dirty="0"/>
              <a:t>X= [All Rows: col_0, col_1] ➔ 97x2 (X0, X1) </a:t>
            </a:r>
          </a:p>
          <a:p>
            <a:pPr marL="0" indent="0">
              <a:buNone/>
            </a:pPr>
            <a:r>
              <a:rPr lang="en-US" sz="2400" dirty="0"/>
              <a:t>Y= [All Rows: col_2] ➔ 97x1 (Y)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6C3FD-70C1-4D10-89E9-49918B3CDE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47B90-2FBE-4223-BB28-3139E24D8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B5042-77AE-4400-BCF3-828DB50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027146"/>
            <a:ext cx="6993467" cy="688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12D22-917E-4585-BF0B-3F38550F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3" y="2214510"/>
            <a:ext cx="699346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8AA-80C0-4F8C-9310-486DFC68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0999"/>
            <a:ext cx="11353800" cy="607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6) Convert pandas data frames into </a:t>
            </a:r>
            <a:r>
              <a:rPr lang="en-US" sz="2400" dirty="0" err="1"/>
              <a:t>numpy</a:t>
            </a:r>
            <a:r>
              <a:rPr lang="en-US" sz="2400" dirty="0"/>
              <a:t> matrices and make theta matrix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converting using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. (</a:t>
            </a:r>
            <a:r>
              <a:rPr lang="en-US" sz="2400" dirty="0" err="1"/>
              <a:t>np.matrix</a:t>
            </a:r>
            <a:r>
              <a:rPr lang="en-US" sz="2400" dirty="0"/>
              <a:t>)                                        </a:t>
            </a:r>
          </a:p>
          <a:p>
            <a:pPr marL="0" indent="0">
              <a:buNone/>
            </a:pPr>
            <a:r>
              <a:rPr lang="en-US" sz="2400" dirty="0"/>
              <a:t>make theta dimensions based on the number of features of input data, and make theta(s) values → 0 as initial 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multiply 2 in </a:t>
            </a:r>
            <a:r>
              <a:rPr lang="en-US" sz="1800" dirty="0" err="1"/>
              <a:t>len</a:t>
            </a:r>
            <a:r>
              <a:rPr lang="en-US" sz="1800" dirty="0"/>
              <a:t>(X) = 97, because this equation for single data point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1C61-AD4F-41DB-9F27-65A01F803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0AC2-B132-4537-9A61-D661F52FA0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9387B-CB54-452F-92F9-C3EB9061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75" y="972948"/>
            <a:ext cx="5944115" cy="93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8DEE8-68F5-473C-930B-FC5B3B6A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" y="3428999"/>
            <a:ext cx="5799667" cy="25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F256-F2FF-48FB-BBA3-E27D5DED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372533"/>
            <a:ext cx="11218333" cy="5799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9) Batch Gradient Descent: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The Source Equation: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ABEB-2E22-498F-9AAB-915C5A6A7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311C-1854-4548-BE1E-0522EB64C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DBBC3-ED06-4420-82AE-116B4096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1" y="870260"/>
            <a:ext cx="6483761" cy="2982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0410E-CEC3-4D42-8814-BBCBC309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4305098"/>
            <a:ext cx="4505334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B229-00A9-4AB8-A2D2-99D9F10C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38667"/>
            <a:ext cx="11353800" cy="6017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➢We will create matrix 1*2 for matrix and its values = Zero → temp ➢ Put in PARAMETERs var num. of col. of theta matrix. </a:t>
            </a:r>
          </a:p>
          <a:p>
            <a:pPr marL="0" indent="0">
              <a:buNone/>
            </a:pPr>
            <a:r>
              <a:rPr lang="en-US" sz="2400" dirty="0"/>
              <a:t>➢COST var = matrix with 1500 zero to store </a:t>
            </a:r>
            <a:r>
              <a:rPr lang="en-US" sz="2400" dirty="0" err="1"/>
              <a:t>cost_value_history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➢First Loop will loop from 0 to 1499 for every iteration we compute (h(x) - y). </a:t>
            </a:r>
          </a:p>
          <a:p>
            <a:pPr marL="0" indent="0">
              <a:buNone/>
            </a:pPr>
            <a:r>
              <a:rPr lang="en-US" sz="2400" dirty="0"/>
              <a:t>➢Second loop will loop for two times j = 0,1 and multiply every (h(x) – y) in X0 values and (h(x) – y) in X1 into → term,  </a:t>
            </a:r>
          </a:p>
          <a:p>
            <a:pPr marL="0" indent="0">
              <a:buNone/>
            </a:pPr>
            <a:r>
              <a:rPr lang="en-US" sz="2400" dirty="0"/>
              <a:t>➢then compute both of new theta values, in first loop after inner loop we update theta(s) and store cost value for these theta(s),  </a:t>
            </a:r>
          </a:p>
          <a:p>
            <a:pPr marL="0" indent="0">
              <a:buNone/>
            </a:pPr>
            <a:r>
              <a:rPr lang="en-US" sz="2400" dirty="0"/>
              <a:t>➢Finally we return the Final Theta(s) and </a:t>
            </a:r>
            <a:r>
              <a:rPr lang="en-US" sz="2400" dirty="0" err="1"/>
              <a:t>cost_value_history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10) Initialize Learning Rate and number of Epochs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11) Run the Batch Gradient Descent 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FCC6A-1508-4329-9996-86A2F7E34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74713-78BF-4A9E-9006-554EA8FF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3" y="4576720"/>
            <a:ext cx="5798937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3BB95-6CE4-4A66-B0DA-B113FA8A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4" y="5859376"/>
            <a:ext cx="517821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{AFE09B00-585C-4BBD-9A34-15B0FFCE338C}tf56410444_win32</Template>
  <TotalTime>76</TotalTime>
  <Words>633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Andalus</vt:lpstr>
      <vt:lpstr>Arial</vt:lpstr>
      <vt:lpstr>Baskerville</vt:lpstr>
      <vt:lpstr>Baskerville Old Face</vt:lpstr>
      <vt:lpstr>Calibri</vt:lpstr>
      <vt:lpstr>Cambria Math</vt:lpstr>
      <vt:lpstr>Forte</vt:lpstr>
      <vt:lpstr>Gill Sans Light</vt:lpstr>
      <vt:lpstr>Gill Sans Nova</vt:lpstr>
      <vt:lpstr>Gill Sans Nova Light</vt:lpstr>
      <vt:lpstr>Times New Roman</vt:lpstr>
      <vt:lpstr>Office Theme</vt:lpstr>
      <vt:lpstr>Machine Learning Project II Report</vt:lpstr>
      <vt:lpstr>Team Members: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II Report</dc:title>
  <dc:creator>Mostafa Mahmoud Salah</dc:creator>
  <cp:lastModifiedBy>Mostafa Mahmoud Salah</cp:lastModifiedBy>
  <cp:revision>7</cp:revision>
  <dcterms:created xsi:type="dcterms:W3CDTF">2022-12-26T12:43:44Z</dcterms:created>
  <dcterms:modified xsi:type="dcterms:W3CDTF">2022-12-28T15:37:12Z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