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5f1T9XqxVhGGQn16cV0goyiS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872541f8_0_6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c5872541f8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vision was very broad, but we tried to focus on key features of the application challenge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Linking account to docs - they connect doctors so teh doc can see info and keep up to date, and docs can </a:t>
            </a:r>
            <a:r>
              <a:rPr lang="en"/>
              <a:t>input</a:t>
            </a:r>
            <a:r>
              <a:rPr lang="en"/>
              <a:t> some info like blood test results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87afb83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c587afb8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4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4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5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50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42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4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42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2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2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3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4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4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5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5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5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45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9" name="Google Shape;39;p46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4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4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47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48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8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4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4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8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4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49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319175" y="2233530"/>
            <a:ext cx="66804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Heart at Rest </a:t>
            </a:r>
            <a:endParaRPr/>
          </a:p>
        </p:txBody>
      </p:sp>
      <p:grpSp>
        <p:nvGrpSpPr>
          <p:cNvPr id="72" name="Google Shape;72;p1"/>
          <p:cNvGrpSpPr/>
          <p:nvPr/>
        </p:nvGrpSpPr>
        <p:grpSpPr>
          <a:xfrm>
            <a:off x="5698401" y="2256122"/>
            <a:ext cx="705617" cy="708258"/>
            <a:chOff x="4764809" y="3184208"/>
            <a:chExt cx="717090" cy="719774"/>
          </a:xfrm>
        </p:grpSpPr>
        <p:sp>
          <p:nvSpPr>
            <p:cNvPr id="73" name="Google Shape;73;p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143000" y="71259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rgbClr val="39C0BA"/>
                </a:solidFill>
              </a:rPr>
              <a:t>Introduction</a:t>
            </a:r>
            <a:endParaRPr sz="3600">
              <a:solidFill>
                <a:srgbClr val="39C0BA"/>
              </a:solidFill>
            </a:endParaRPr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43000" y="1461300"/>
            <a:ext cx="38478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#1 risk factor for stroke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major risk factor for heart disease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Canada, nearly </a:t>
            </a: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in 4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adults are Hypertensive and </a:t>
            </a: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in 7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Pre-hypertensive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300" y="1461300"/>
            <a:ext cx="3755200" cy="21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dive into it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50" y="733675"/>
            <a:ext cx="7249450" cy="29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872541f8_0_64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4" name="Google Shape;104;gc5872541f8_0_641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gc5872541f8_0_64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9C0BA"/>
                </a:solidFill>
              </a:rPr>
              <a:t>Our Vision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1165500" y="1158075"/>
            <a:ext cx="68580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Feasible improvements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Forecasting daily BP &amp; predicting stroke risk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Virtual Nurse for real time answers to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>
                <a:solidFill>
                  <a:schemeClr val="lt2"/>
                </a:solidFill>
              </a:rPr>
              <a:t>Linking Account with Doctors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Using Google Maps API to find nearest specialist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Route to nearest er if in emergency</a:t>
            </a:r>
            <a:endParaRPr sz="2400"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87afb838_0_12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gc587afb838_0_12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gc587afb838_0_1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