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08F0-9912-4691-B3F5-657DCB7570C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5B90D-87AF-4BBC-8214-6C9978D5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7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0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1BCD-1093-429D-B403-4BD75FA6549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BAB6-AD53-42A5-BA8C-C32FF48F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blipFill dpi="0" rotWithShape="1">
            <a:blip r:embed="rId3">
              <a:alphaModFix amt="8000"/>
            </a:blip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8000"/>
                </a:solidFill>
                <a:latin typeface="Arial Rounded MT Bold" panose="020F0704030504030204" pitchFamily="34" charset="0"/>
              </a:rPr>
              <a:t>Smart Health Care Monitoring System Based on </a:t>
            </a:r>
            <a:r>
              <a:rPr lang="en-GB" b="1" dirty="0" err="1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IoT</a:t>
            </a:r>
            <a:endParaRPr lang="en-US" b="1" dirty="0">
              <a:solidFill>
                <a:srgbClr val="008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softEdge rad="0"/>
          </a:effectLst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Group: 04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Members: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Mashruf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Mahabub-1510501042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Ibrahim Khalil-1520775042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	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Mostafijur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Rahman-1611633042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Scope</a:t>
            </a:r>
            <a:endParaRPr lang="en-US" dirty="0">
              <a:solidFill>
                <a:srgbClr val="008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Arial Rounded MT Bold" panose="020F0704030504030204" pitchFamily="34" charset="0"/>
              </a:rPr>
              <a:t>This project mainly finds it use in the field of medical diagnosis, in a country like Bangladesh where rural population and remote areas play an important role</a:t>
            </a:r>
            <a:r>
              <a:rPr lang="en-GB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It is important to have an effective and on-time diagnosis system. We can make the whole diagnosis process better by introducing this idea. </a:t>
            </a:r>
            <a:endParaRPr lang="en-GB" dirty="0" smtClean="0">
              <a:latin typeface="Arial Rounded MT Bold" panose="020F0704030504030204" pitchFamily="34" charset="0"/>
            </a:endParaRPr>
          </a:p>
          <a:p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We can also add many other devices like ECG </a:t>
            </a:r>
            <a:r>
              <a:rPr lang="en-GB" dirty="0" smtClean="0">
                <a:latin typeface="Arial Rounded MT Bold" panose="020F0704030504030204" pitchFamily="34" charset="0"/>
              </a:rPr>
              <a:t>sensor , BP sensor </a:t>
            </a:r>
            <a:r>
              <a:rPr lang="en-GB" dirty="0">
                <a:latin typeface="Arial Rounded MT Bold" panose="020F0704030504030204" pitchFamily="34" charset="0"/>
              </a:rPr>
              <a:t>etc.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Outcome</a:t>
            </a:r>
            <a:endParaRPr lang="en-US" dirty="0">
              <a:solidFill>
                <a:srgbClr val="008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638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No need to monitor from relay room.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Provide a healthy and sound health.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Save time.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Save money.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Save men work.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60120" y="738485"/>
            <a:ext cx="49289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</a:t>
            </a:r>
          </a:p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ANY QUESTION?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1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Introduction</a:t>
            </a:r>
            <a:endParaRPr lang="en-US" dirty="0">
              <a:solidFill>
                <a:srgbClr val="008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Everyday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many lives are affected because the patients are not timely and properly operated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eal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time parameter values are not efficiently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measured.</a:t>
            </a:r>
          </a:p>
          <a:p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Sometimes it becomes difficult for hospitals to frequently check patient’s conditions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ontinuous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monitoring of ICU patients is very difficult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Introduction</a:t>
            </a:r>
            <a:endParaRPr lang="en-US" dirty="0">
              <a:solidFill>
                <a:srgbClr val="008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This system is designed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to be used in hospitals and homes also for measuring and monitoring various parameters like temperature, ECG, heart rate, blood pressure.</a:t>
            </a:r>
          </a:p>
          <a:p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Our system is useful for monitoring health system of every person through easily attach the device and record it.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5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Objectives</a:t>
            </a:r>
            <a:endParaRPr lang="en-US" dirty="0">
              <a:solidFill>
                <a:srgbClr val="008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Arial Rounded MT Bold" panose="020F0704030504030204" pitchFamily="34" charset="0"/>
              </a:rPr>
              <a:t>Operate 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>
                <a:latin typeface="Arial Rounded MT Bold" panose="020F0704030504030204" pitchFamily="34" charset="0"/>
              </a:rPr>
              <a:t>patients timely and properly</a:t>
            </a:r>
            <a:r>
              <a:rPr lang="en-GB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Efficiently measure the parameter value in clinics as well as in hospitals</a:t>
            </a:r>
            <a:r>
              <a:rPr lang="en-GB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Enable individual to improve health related risks and reduce healthcare costs</a:t>
            </a:r>
            <a:r>
              <a:rPr lang="en-GB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>
                <a:latin typeface="Arial Rounded MT Bold" panose="020F0704030504030204" pitchFamily="34" charset="0"/>
              </a:rPr>
              <a:t>Measure and monitor various parameters like temperature, ECG, heart rate, blood pressure.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Tools</a:t>
            </a:r>
            <a:endParaRPr lang="en-US" dirty="0">
              <a:solidFill>
                <a:srgbClr val="008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Ardiuno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IDE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Android Studio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Google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FireBase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3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Block Diagram</a:t>
            </a:r>
            <a:endParaRPr lang="en-US" dirty="0">
              <a:solidFill>
                <a:srgbClr val="008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1690688"/>
            <a:ext cx="9058275" cy="4938712"/>
          </a:xfrm>
        </p:spPr>
      </p:pic>
    </p:spTree>
    <p:extLst>
      <p:ext uri="{BB962C8B-B14F-4D97-AF65-F5344CB8AC3E}">
        <p14:creationId xmlns:p14="http://schemas.microsoft.com/office/powerpoint/2010/main" val="32153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Equipment And Budget</a:t>
            </a:r>
            <a:endParaRPr lang="en-US" dirty="0">
              <a:solidFill>
                <a:srgbClr val="00800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250426"/>
              </p:ext>
            </p:extLst>
          </p:nvPr>
        </p:nvGraphicFramePr>
        <p:xfrm>
          <a:off x="838200" y="1825625"/>
          <a:ext cx="10515600" cy="4848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0428276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88869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Item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Cost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56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Arduino Uno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BDT 400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4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HC-05 Bluetooth Module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BDT 250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LM35 Temperature Sensor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BDT 100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Humidity Sensor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BDT 350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3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Pulse Rate Sensor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BDT 600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4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Push Button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BDT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3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10k Resistor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BDT 5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5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Male-Female Wires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BDT</a:t>
                      </a:r>
                      <a:r>
                        <a:rPr lang="en-US" sz="2000" baseline="0" dirty="0" smtClean="0"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50</a:t>
                      </a:r>
                      <a:endParaRPr lang="en-US" sz="2000" dirty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970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Jumper Wires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BDT 50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Breadboard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BDT 85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2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LED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BDT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</a:rPr>
                        <a:t> 5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6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Total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BDT 1900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47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Time Plan</a:t>
            </a:r>
            <a:endParaRPr lang="en-US" dirty="0">
              <a:solidFill>
                <a:srgbClr val="00800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522482"/>
              </p:ext>
            </p:extLst>
          </p:nvPr>
        </p:nvGraphicFramePr>
        <p:xfrm>
          <a:off x="838200" y="1643063"/>
          <a:ext cx="10515600" cy="438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479769759"/>
                    </a:ext>
                  </a:extLst>
                </a:gridCol>
                <a:gridCol w="8667750">
                  <a:extLst>
                    <a:ext uri="{9D8B030D-6E8A-4147-A177-3AD203B41FA5}">
                      <a16:colId xmlns:a16="http://schemas.microsoft.com/office/drawing/2014/main" val="2157221443"/>
                    </a:ext>
                  </a:extLst>
                </a:gridCol>
              </a:tblGrid>
              <a:tr h="34444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Serial</a:t>
                      </a:r>
                      <a:endParaRPr lang="en-US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50847"/>
                  </a:ext>
                </a:extLst>
              </a:tr>
              <a:tr h="3444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Task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</a:rPr>
                        <a:t> 1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Arduino UNO &amp; Arduino IDE setup and connect to the PC.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992769"/>
                  </a:ext>
                </a:extLst>
              </a:tr>
              <a:tr h="3624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Task 2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Setup the components and connect the wires.</a:t>
                      </a:r>
                      <a:endParaRPr lang="en-US" sz="1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9242"/>
                  </a:ext>
                </a:extLst>
              </a:tr>
              <a:tr h="3444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Task 3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Design an Android app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 smtClean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311848"/>
                  </a:ext>
                </a:extLst>
              </a:tr>
              <a:tr h="3444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Task 4 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Connect the </a:t>
                      </a:r>
                      <a:r>
                        <a:rPr lang="en-GB" sz="180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bluetooth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module with the smartphone.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62907"/>
                  </a:ext>
                </a:extLst>
              </a:tr>
              <a:tr h="3444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Task 5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Firebase make the application succeed.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325500"/>
                  </a:ext>
                </a:extLst>
              </a:tr>
              <a:tr h="3444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Task 6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Arduino IDE coding.</a:t>
                      </a:r>
                      <a:endParaRPr lang="en-US" sz="1800" dirty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253151"/>
                  </a:ext>
                </a:extLst>
              </a:tr>
              <a:tr h="3444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Task 7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Check sensors one by one and collect all the data.</a:t>
                      </a:r>
                      <a:endParaRPr lang="en-US" sz="1800" dirty="0" smtClean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061490"/>
                  </a:ext>
                </a:extLst>
              </a:tr>
              <a:tr h="3444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Task 8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Make a database.</a:t>
                      </a:r>
                      <a:endParaRPr lang="en-US" sz="1800" dirty="0" smtClean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073834"/>
                  </a:ext>
                </a:extLst>
              </a:tr>
              <a:tr h="3444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Task 9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Connect everything.</a:t>
                      </a:r>
                      <a:endParaRPr lang="en-US" sz="1800" dirty="0" smtClean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025964"/>
                  </a:ext>
                </a:extLst>
              </a:tr>
              <a:tr h="3444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Task 10 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Finalizing and testing.</a:t>
                      </a:r>
                      <a:endParaRPr lang="en-US" sz="1800" dirty="0" smtClean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4894684"/>
                  </a:ext>
                </a:extLst>
              </a:tr>
              <a:tr h="366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Task 11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Fix bugs (if any).</a:t>
                      </a:r>
                      <a:endParaRPr lang="en-US" sz="1800" dirty="0" smtClean="0">
                        <a:effectLst/>
                        <a:latin typeface="Arial Rounded MT Bold" panose="020F07040305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92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4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Grantt</a:t>
            </a:r>
            <a:r>
              <a:rPr lang="en-US" dirty="0" smtClean="0">
                <a:solidFill>
                  <a:srgbClr val="008000"/>
                </a:solidFill>
                <a:latin typeface="Arial Rounded MT Bold" panose="020F0704030504030204" pitchFamily="34" charset="0"/>
              </a:rPr>
              <a:t> Chart</a:t>
            </a:r>
            <a:endParaRPr lang="en-US" dirty="0">
              <a:solidFill>
                <a:srgbClr val="008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" y="2257425"/>
            <a:ext cx="11598965" cy="3414713"/>
          </a:xfrm>
        </p:spPr>
      </p:pic>
    </p:spTree>
    <p:extLst>
      <p:ext uri="{BB962C8B-B14F-4D97-AF65-F5344CB8AC3E}">
        <p14:creationId xmlns:p14="http://schemas.microsoft.com/office/powerpoint/2010/main" val="179582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429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SimSun</vt:lpstr>
      <vt:lpstr>Arial</vt:lpstr>
      <vt:lpstr>Arial Rounded MT Bold</vt:lpstr>
      <vt:lpstr>Calibri</vt:lpstr>
      <vt:lpstr>Calibri Light</vt:lpstr>
      <vt:lpstr>Times New Roman</vt:lpstr>
      <vt:lpstr>Office Theme</vt:lpstr>
      <vt:lpstr>Smart Health Care Monitoring System Based on IoT</vt:lpstr>
      <vt:lpstr>Introduction</vt:lpstr>
      <vt:lpstr>Introduction</vt:lpstr>
      <vt:lpstr>Objectives</vt:lpstr>
      <vt:lpstr>Tools</vt:lpstr>
      <vt:lpstr>Block Diagram</vt:lpstr>
      <vt:lpstr>Equipment And Budget</vt:lpstr>
      <vt:lpstr>Time Plan</vt:lpstr>
      <vt:lpstr>Grantt Chart</vt:lpstr>
      <vt:lpstr>Scope</vt:lpstr>
      <vt:lpstr>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2019-06-14T07:30:19Z</dcterms:created>
  <dcterms:modified xsi:type="dcterms:W3CDTF">2019-06-14T13:07:13Z</dcterms:modified>
</cp:coreProperties>
</file>