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74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739BC-78EA-4128-9F31-E9657ECCCB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80E06C-C562-4597-BFE2-D71F1FA709B5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8839F6E5-5164-4A84-A960-7F6440A18D6F}" type="parTrans" cxnId="{29486172-302E-4905-B4AD-67B33DD3055E}">
      <dgm:prSet/>
      <dgm:spPr/>
      <dgm:t>
        <a:bodyPr/>
        <a:lstStyle/>
        <a:p>
          <a:endParaRPr lang="en-US"/>
        </a:p>
      </dgm:t>
    </dgm:pt>
    <dgm:pt modelId="{FB0FB594-1084-4D5C-AC64-12A12A5D9F3C}" type="sibTrans" cxnId="{29486172-302E-4905-B4AD-67B33DD3055E}">
      <dgm:prSet/>
      <dgm:spPr/>
      <dgm:t>
        <a:bodyPr/>
        <a:lstStyle/>
        <a:p>
          <a:endParaRPr lang="en-US"/>
        </a:p>
      </dgm:t>
    </dgm:pt>
    <dgm:pt modelId="{D48B2F06-381D-488F-BC61-BA88F5617FEB}">
      <dgm:prSet/>
      <dgm:spPr/>
      <dgm:t>
        <a:bodyPr/>
        <a:lstStyle/>
        <a:p>
          <a:pPr>
            <a:defRPr cap="all"/>
          </a:pPr>
          <a:r>
            <a:rPr lang="en-US"/>
            <a:t>Implemented Algorithm	</a:t>
          </a:r>
        </a:p>
      </dgm:t>
    </dgm:pt>
    <dgm:pt modelId="{F215C1B0-F5AC-470A-A7CE-F4F8BCDF1EAB}" type="parTrans" cxnId="{6A04BDC6-CDA1-4909-916A-99C169FE6E0A}">
      <dgm:prSet/>
      <dgm:spPr/>
      <dgm:t>
        <a:bodyPr/>
        <a:lstStyle/>
        <a:p>
          <a:endParaRPr lang="en-US"/>
        </a:p>
      </dgm:t>
    </dgm:pt>
    <dgm:pt modelId="{30CD98A7-BAE0-4B88-8589-6882F4231211}" type="sibTrans" cxnId="{6A04BDC6-CDA1-4909-916A-99C169FE6E0A}">
      <dgm:prSet/>
      <dgm:spPr/>
      <dgm:t>
        <a:bodyPr/>
        <a:lstStyle/>
        <a:p>
          <a:endParaRPr lang="en-US"/>
        </a:p>
      </dgm:t>
    </dgm:pt>
    <dgm:pt modelId="{AD407CF5-672D-4A4A-BC32-CAED8F8C31C6}">
      <dgm:prSet/>
      <dgm:spPr/>
      <dgm:t>
        <a:bodyPr/>
        <a:lstStyle/>
        <a:p>
          <a:pPr>
            <a:defRPr cap="all"/>
          </a:pPr>
          <a:r>
            <a:rPr lang="en-US"/>
            <a:t>Result</a:t>
          </a:r>
        </a:p>
      </dgm:t>
    </dgm:pt>
    <dgm:pt modelId="{CF24207B-92EC-4C07-BCB7-540702CE2BE0}" type="parTrans" cxnId="{E6F68D5C-1FEE-4F1C-A237-C349E15B9AEE}">
      <dgm:prSet/>
      <dgm:spPr/>
      <dgm:t>
        <a:bodyPr/>
        <a:lstStyle/>
        <a:p>
          <a:endParaRPr lang="en-US"/>
        </a:p>
      </dgm:t>
    </dgm:pt>
    <dgm:pt modelId="{2B7FF649-BCDD-4C4B-A8D3-8639E80CDF76}" type="sibTrans" cxnId="{E6F68D5C-1FEE-4F1C-A237-C349E15B9AEE}">
      <dgm:prSet/>
      <dgm:spPr/>
      <dgm:t>
        <a:bodyPr/>
        <a:lstStyle/>
        <a:p>
          <a:endParaRPr lang="en-US"/>
        </a:p>
      </dgm:t>
    </dgm:pt>
    <dgm:pt modelId="{F31E93F5-325B-478E-9CFE-5FAFF9615E37}" type="pres">
      <dgm:prSet presAssocID="{66A739BC-78EA-4128-9F31-E9657ECCCBD3}" presName="root" presStyleCnt="0">
        <dgm:presLayoutVars>
          <dgm:dir/>
          <dgm:resizeHandles val="exact"/>
        </dgm:presLayoutVars>
      </dgm:prSet>
      <dgm:spPr/>
    </dgm:pt>
    <dgm:pt modelId="{AF6257BE-E42E-4AFA-BB41-D783D1E5494B}" type="pres">
      <dgm:prSet presAssocID="{5B80E06C-C562-4597-BFE2-D71F1FA709B5}" presName="compNode" presStyleCnt="0"/>
      <dgm:spPr/>
    </dgm:pt>
    <dgm:pt modelId="{C13ECC43-AA87-43F1-BBE6-9997A1BDE4EC}" type="pres">
      <dgm:prSet presAssocID="{5B80E06C-C562-4597-BFE2-D71F1FA709B5}" presName="iconBgRect" presStyleLbl="bgShp" presStyleIdx="0" presStyleCnt="3"/>
      <dgm:spPr/>
    </dgm:pt>
    <dgm:pt modelId="{0F656A00-E77F-4994-A803-BDE0623D2A00}" type="pres">
      <dgm:prSet presAssocID="{5B80E06C-C562-4597-BFE2-D71F1FA709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F492852D-F6B1-470B-8A37-02161F7462B3}" type="pres">
      <dgm:prSet presAssocID="{5B80E06C-C562-4597-BFE2-D71F1FA709B5}" presName="spaceRect" presStyleCnt="0"/>
      <dgm:spPr/>
    </dgm:pt>
    <dgm:pt modelId="{0DBFFF62-FC37-45D3-967B-32103F07A757}" type="pres">
      <dgm:prSet presAssocID="{5B80E06C-C562-4597-BFE2-D71F1FA709B5}" presName="textRect" presStyleLbl="revTx" presStyleIdx="0" presStyleCnt="3">
        <dgm:presLayoutVars>
          <dgm:chMax val="1"/>
          <dgm:chPref val="1"/>
        </dgm:presLayoutVars>
      </dgm:prSet>
      <dgm:spPr/>
    </dgm:pt>
    <dgm:pt modelId="{08E9E003-DC16-446D-90C6-57FD6471B3C4}" type="pres">
      <dgm:prSet presAssocID="{FB0FB594-1084-4D5C-AC64-12A12A5D9F3C}" presName="sibTrans" presStyleCnt="0"/>
      <dgm:spPr/>
    </dgm:pt>
    <dgm:pt modelId="{04DC0476-57F3-469F-9FD3-3F717BD2E483}" type="pres">
      <dgm:prSet presAssocID="{D48B2F06-381D-488F-BC61-BA88F5617FEB}" presName="compNode" presStyleCnt="0"/>
      <dgm:spPr/>
    </dgm:pt>
    <dgm:pt modelId="{98C206FD-5392-42CC-9BD0-1E597A12AB6E}" type="pres">
      <dgm:prSet presAssocID="{D48B2F06-381D-488F-BC61-BA88F5617FEB}" presName="iconBgRect" presStyleLbl="bgShp" presStyleIdx="1" presStyleCnt="3"/>
      <dgm:spPr/>
    </dgm:pt>
    <dgm:pt modelId="{97C7A5DF-2B99-4CC3-87B2-E00FDC299003}" type="pres">
      <dgm:prSet presAssocID="{D48B2F06-381D-488F-BC61-BA88F5617F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C431DE5A-557C-4610-A71F-8A3E1AE79DFC}" type="pres">
      <dgm:prSet presAssocID="{D48B2F06-381D-488F-BC61-BA88F5617FEB}" presName="spaceRect" presStyleCnt="0"/>
      <dgm:spPr/>
    </dgm:pt>
    <dgm:pt modelId="{7E92382E-745E-4486-AF41-5648DDABF128}" type="pres">
      <dgm:prSet presAssocID="{D48B2F06-381D-488F-BC61-BA88F5617FEB}" presName="textRect" presStyleLbl="revTx" presStyleIdx="1" presStyleCnt="3">
        <dgm:presLayoutVars>
          <dgm:chMax val="1"/>
          <dgm:chPref val="1"/>
        </dgm:presLayoutVars>
      </dgm:prSet>
      <dgm:spPr/>
    </dgm:pt>
    <dgm:pt modelId="{1AE6CC50-6358-4CA6-8C82-CCE87838EA2A}" type="pres">
      <dgm:prSet presAssocID="{30CD98A7-BAE0-4B88-8589-6882F4231211}" presName="sibTrans" presStyleCnt="0"/>
      <dgm:spPr/>
    </dgm:pt>
    <dgm:pt modelId="{7D05C65C-3DD9-4F3D-A028-DFC513203B59}" type="pres">
      <dgm:prSet presAssocID="{AD407CF5-672D-4A4A-BC32-CAED8F8C31C6}" presName="compNode" presStyleCnt="0"/>
      <dgm:spPr/>
    </dgm:pt>
    <dgm:pt modelId="{775D33F1-E0F9-4277-A247-68F41D2C7775}" type="pres">
      <dgm:prSet presAssocID="{AD407CF5-672D-4A4A-BC32-CAED8F8C31C6}" presName="iconBgRect" presStyleLbl="bgShp" presStyleIdx="2" presStyleCnt="3"/>
      <dgm:spPr/>
    </dgm:pt>
    <dgm:pt modelId="{6547F62D-53F0-490B-90F7-4539F7BDE27F}" type="pres">
      <dgm:prSet presAssocID="{AD407CF5-672D-4A4A-BC32-CAED8F8C31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D94E8D62-9C09-4B4A-B842-6872CECDD7CC}" type="pres">
      <dgm:prSet presAssocID="{AD407CF5-672D-4A4A-BC32-CAED8F8C31C6}" presName="spaceRect" presStyleCnt="0"/>
      <dgm:spPr/>
    </dgm:pt>
    <dgm:pt modelId="{1FACADD5-B1A1-4B44-9468-A6ACF9C0E52C}" type="pres">
      <dgm:prSet presAssocID="{AD407CF5-672D-4A4A-BC32-CAED8F8C31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7A750F-BF83-4F70-8B2E-5C578B8969AD}" type="presOf" srcId="{D48B2F06-381D-488F-BC61-BA88F5617FEB}" destId="{7E92382E-745E-4486-AF41-5648DDABF128}" srcOrd="0" destOrd="0" presId="urn:microsoft.com/office/officeart/2018/5/layout/IconCircleLabelList"/>
    <dgm:cxn modelId="{E6F68D5C-1FEE-4F1C-A237-C349E15B9AEE}" srcId="{66A739BC-78EA-4128-9F31-E9657ECCCBD3}" destId="{AD407CF5-672D-4A4A-BC32-CAED8F8C31C6}" srcOrd="2" destOrd="0" parTransId="{CF24207B-92EC-4C07-BCB7-540702CE2BE0}" sibTransId="{2B7FF649-BCDD-4C4B-A8D3-8639E80CDF76}"/>
    <dgm:cxn modelId="{D1673346-B836-4C82-AE7A-9E8852ED7945}" type="presOf" srcId="{66A739BC-78EA-4128-9F31-E9657ECCCBD3}" destId="{F31E93F5-325B-478E-9CFE-5FAFF9615E37}" srcOrd="0" destOrd="0" presId="urn:microsoft.com/office/officeart/2018/5/layout/IconCircleLabelList"/>
    <dgm:cxn modelId="{29486172-302E-4905-B4AD-67B33DD3055E}" srcId="{66A739BC-78EA-4128-9F31-E9657ECCCBD3}" destId="{5B80E06C-C562-4597-BFE2-D71F1FA709B5}" srcOrd="0" destOrd="0" parTransId="{8839F6E5-5164-4A84-A960-7F6440A18D6F}" sibTransId="{FB0FB594-1084-4D5C-AC64-12A12A5D9F3C}"/>
    <dgm:cxn modelId="{177120B7-0EB2-4334-8161-70EFF4B113AE}" type="presOf" srcId="{5B80E06C-C562-4597-BFE2-D71F1FA709B5}" destId="{0DBFFF62-FC37-45D3-967B-32103F07A757}" srcOrd="0" destOrd="0" presId="urn:microsoft.com/office/officeart/2018/5/layout/IconCircleLabelList"/>
    <dgm:cxn modelId="{6A04BDC6-CDA1-4909-916A-99C169FE6E0A}" srcId="{66A739BC-78EA-4128-9F31-E9657ECCCBD3}" destId="{D48B2F06-381D-488F-BC61-BA88F5617FEB}" srcOrd="1" destOrd="0" parTransId="{F215C1B0-F5AC-470A-A7CE-F4F8BCDF1EAB}" sibTransId="{30CD98A7-BAE0-4B88-8589-6882F4231211}"/>
    <dgm:cxn modelId="{AE422EC8-EE9A-4FF2-BAF9-E1315B25693E}" type="presOf" srcId="{AD407CF5-672D-4A4A-BC32-CAED8F8C31C6}" destId="{1FACADD5-B1A1-4B44-9468-A6ACF9C0E52C}" srcOrd="0" destOrd="0" presId="urn:microsoft.com/office/officeart/2018/5/layout/IconCircleLabelList"/>
    <dgm:cxn modelId="{8E1FF662-967E-49CA-B0FB-D6478F243C5D}" type="presParOf" srcId="{F31E93F5-325B-478E-9CFE-5FAFF9615E37}" destId="{AF6257BE-E42E-4AFA-BB41-D783D1E5494B}" srcOrd="0" destOrd="0" presId="urn:microsoft.com/office/officeart/2018/5/layout/IconCircleLabelList"/>
    <dgm:cxn modelId="{5A356728-4081-4DDC-BB99-5E5C10C7AE4D}" type="presParOf" srcId="{AF6257BE-E42E-4AFA-BB41-D783D1E5494B}" destId="{C13ECC43-AA87-43F1-BBE6-9997A1BDE4EC}" srcOrd="0" destOrd="0" presId="urn:microsoft.com/office/officeart/2018/5/layout/IconCircleLabelList"/>
    <dgm:cxn modelId="{5873D6B3-D169-4549-80B0-B367233DA133}" type="presParOf" srcId="{AF6257BE-E42E-4AFA-BB41-D783D1E5494B}" destId="{0F656A00-E77F-4994-A803-BDE0623D2A00}" srcOrd="1" destOrd="0" presId="urn:microsoft.com/office/officeart/2018/5/layout/IconCircleLabelList"/>
    <dgm:cxn modelId="{350039CE-F0E1-4A47-8FF3-F1AB414F2081}" type="presParOf" srcId="{AF6257BE-E42E-4AFA-BB41-D783D1E5494B}" destId="{F492852D-F6B1-470B-8A37-02161F7462B3}" srcOrd="2" destOrd="0" presId="urn:microsoft.com/office/officeart/2018/5/layout/IconCircleLabelList"/>
    <dgm:cxn modelId="{D3EC51B3-F807-4AE5-A704-AB393E77F126}" type="presParOf" srcId="{AF6257BE-E42E-4AFA-BB41-D783D1E5494B}" destId="{0DBFFF62-FC37-45D3-967B-32103F07A757}" srcOrd="3" destOrd="0" presId="urn:microsoft.com/office/officeart/2018/5/layout/IconCircleLabelList"/>
    <dgm:cxn modelId="{4627FEE6-99AF-4D74-BAFF-149CE120BA59}" type="presParOf" srcId="{F31E93F5-325B-478E-9CFE-5FAFF9615E37}" destId="{08E9E003-DC16-446D-90C6-57FD6471B3C4}" srcOrd="1" destOrd="0" presId="urn:microsoft.com/office/officeart/2018/5/layout/IconCircleLabelList"/>
    <dgm:cxn modelId="{0DA5E510-3522-4705-9FB4-3DBAA82A4AF7}" type="presParOf" srcId="{F31E93F5-325B-478E-9CFE-5FAFF9615E37}" destId="{04DC0476-57F3-469F-9FD3-3F717BD2E483}" srcOrd="2" destOrd="0" presId="urn:microsoft.com/office/officeart/2018/5/layout/IconCircleLabelList"/>
    <dgm:cxn modelId="{9D8AA6B9-DC9F-4F67-ADC7-F5748EFBC750}" type="presParOf" srcId="{04DC0476-57F3-469F-9FD3-3F717BD2E483}" destId="{98C206FD-5392-42CC-9BD0-1E597A12AB6E}" srcOrd="0" destOrd="0" presId="urn:microsoft.com/office/officeart/2018/5/layout/IconCircleLabelList"/>
    <dgm:cxn modelId="{65F401E9-54A4-42B4-9532-F150CA748FF8}" type="presParOf" srcId="{04DC0476-57F3-469F-9FD3-3F717BD2E483}" destId="{97C7A5DF-2B99-4CC3-87B2-E00FDC299003}" srcOrd="1" destOrd="0" presId="urn:microsoft.com/office/officeart/2018/5/layout/IconCircleLabelList"/>
    <dgm:cxn modelId="{AF530713-F488-45F6-8780-AB8AB5AE622F}" type="presParOf" srcId="{04DC0476-57F3-469F-9FD3-3F717BD2E483}" destId="{C431DE5A-557C-4610-A71F-8A3E1AE79DFC}" srcOrd="2" destOrd="0" presId="urn:microsoft.com/office/officeart/2018/5/layout/IconCircleLabelList"/>
    <dgm:cxn modelId="{F65BBE21-85B9-49B7-AEDE-D9E68D390530}" type="presParOf" srcId="{04DC0476-57F3-469F-9FD3-3F717BD2E483}" destId="{7E92382E-745E-4486-AF41-5648DDABF128}" srcOrd="3" destOrd="0" presId="urn:microsoft.com/office/officeart/2018/5/layout/IconCircleLabelList"/>
    <dgm:cxn modelId="{F5EDA9F9-262E-4361-A058-CA5EEFEEDDD4}" type="presParOf" srcId="{F31E93F5-325B-478E-9CFE-5FAFF9615E37}" destId="{1AE6CC50-6358-4CA6-8C82-CCE87838EA2A}" srcOrd="3" destOrd="0" presId="urn:microsoft.com/office/officeart/2018/5/layout/IconCircleLabelList"/>
    <dgm:cxn modelId="{E4A4B8FE-46B3-4DDB-A96C-98351292FF8A}" type="presParOf" srcId="{F31E93F5-325B-478E-9CFE-5FAFF9615E37}" destId="{7D05C65C-3DD9-4F3D-A028-DFC513203B59}" srcOrd="4" destOrd="0" presId="urn:microsoft.com/office/officeart/2018/5/layout/IconCircleLabelList"/>
    <dgm:cxn modelId="{3B75A040-A029-42F7-9B12-C44D803D576C}" type="presParOf" srcId="{7D05C65C-3DD9-4F3D-A028-DFC513203B59}" destId="{775D33F1-E0F9-4277-A247-68F41D2C7775}" srcOrd="0" destOrd="0" presId="urn:microsoft.com/office/officeart/2018/5/layout/IconCircleLabelList"/>
    <dgm:cxn modelId="{71D92932-E2B1-4DF6-BF4E-4CE383E0324A}" type="presParOf" srcId="{7D05C65C-3DD9-4F3D-A028-DFC513203B59}" destId="{6547F62D-53F0-490B-90F7-4539F7BDE27F}" srcOrd="1" destOrd="0" presId="urn:microsoft.com/office/officeart/2018/5/layout/IconCircleLabelList"/>
    <dgm:cxn modelId="{881C4C7D-B860-4C55-833A-D9D31E08016E}" type="presParOf" srcId="{7D05C65C-3DD9-4F3D-A028-DFC513203B59}" destId="{D94E8D62-9C09-4B4A-B842-6872CECDD7CC}" srcOrd="2" destOrd="0" presId="urn:microsoft.com/office/officeart/2018/5/layout/IconCircleLabelList"/>
    <dgm:cxn modelId="{8BC59B0E-7857-4A38-AF89-4CF1F9AAD0EB}" type="presParOf" srcId="{7D05C65C-3DD9-4F3D-A028-DFC513203B59}" destId="{1FACADD5-B1A1-4B44-9468-A6ACF9C0E5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ECC43-AA87-43F1-BBE6-9997A1BDE4E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56A00-E77F-4994-A803-BDE0623D2A00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FFF62-FC37-45D3-967B-32103F07A75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Introduction</a:t>
          </a:r>
        </a:p>
      </dsp:txBody>
      <dsp:txXfrm>
        <a:off x="93445" y="3018902"/>
        <a:ext cx="3206250" cy="720000"/>
      </dsp:txXfrm>
    </dsp:sp>
    <dsp:sp modelId="{98C206FD-5392-42CC-9BD0-1E597A12AB6E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7A5DF-2B99-4CC3-87B2-E00FDC299003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2382E-745E-4486-AF41-5648DDABF12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Implemented Algorithm	</a:t>
          </a:r>
        </a:p>
      </dsp:txBody>
      <dsp:txXfrm>
        <a:off x="3860789" y="3018902"/>
        <a:ext cx="3206250" cy="720000"/>
      </dsp:txXfrm>
    </dsp:sp>
    <dsp:sp modelId="{775D33F1-E0F9-4277-A247-68F41D2C7775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7F62D-53F0-490B-90F7-4539F7BDE27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CADD5-B1A1-4B44-9468-A6ACF9C0E52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Result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20:34:16.4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2,'182'-2,"203"5,-178 16,-144-12,21 5,-40-5,54 2,55-11,81 4,-46 23,-115-13,137 6,1144-20,-802 2,-517-1,58-12,-55 7,42-1,-48 4,43-8,-43 5,47-2,38 8,-59 2,0-3,0-3,98-18,-111 12,0 2,1 2,0 2,47 3,2013 4,-1111-5,-723 2,-248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20:39:32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2,'124'-1,"135"3,-172 11,-58-8,37 3,51 6,-77-8,60 2,-4-9,81 2,-93 12,-55-8,48 4,499-8,-278-3,1804 2,-2079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20:46:45.9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13,'894'0,"-866"2,-2 0,32 8,-28-4,45 2,495-7,-275-3,544 2,-807-2,0-1,39-10,-18 4,-31 3,-5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30T20:47:05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0,'11'1,"1"0,-1 1,16 4,13 1,38 3,35 5,132-1,824-16,-646 3,-389 1,1 1,0 3,41 10,-42-7,3-2,64 5,-69-10,45 9,-45-5,43 2,30-9,-65-1,1 1,0 3,57 10,-31-3,1-2,1-3,93-7,-38 1,875 2,-971-2,1-1,0-1,48-14,-47 10,-1 2,1 0,39-1,28 8,49-2,-81-12,-47 9,-1 0,20-1,102 5,18-1,-45-23,-27 11,-52 7,62-4,-14 10,-58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AE88-062B-48B8-BABE-73957572258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F11A-6201-4289-B964-FD36C023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3C2D-5E51-A2B3-5807-E1301DF64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C4C9F-B142-91FB-593A-69A3B012A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0C7B-E575-33A6-F3FE-ACE156FB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9722-03D7-380C-3051-089AA8DF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1A83-6843-2CA4-2003-DB67E5E8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A73C-5B70-5441-592D-60E21373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F86D9-C078-0AC2-CD1E-F0163F4D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6387-9D38-B939-B16B-D349759B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53AA-AB98-8E68-C64C-8F03DC29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D4DC-F816-320D-0A3D-7B1D71F2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45D8D-C03D-2D0C-36E3-C84EF6686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CBC8B-921E-C7B8-07B5-AB547E900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FD71-209B-56E6-9C0A-993B8B2A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EADF-8788-F65C-D7A0-0A6FBB92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633D-597A-EBC1-01E1-6D768964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BA2-A93A-DBBA-E6D5-952506EB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EC63-D84C-7154-CDC6-84CC9332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CA41-7F7E-310E-6315-39FFDB1A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748B-7C01-CC63-5A71-C05139F3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8CF0-CE37-41B3-085C-80E0B5FE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6E36-6BC2-998B-6934-FCF4E2E7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9052-45A0-AA89-86D7-A3DF8231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D93A-1283-2C98-3F12-94461EC2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A5A3-2644-FCF9-5DA2-DB72CC62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CE1B-3996-BF61-C43E-D1CFC6DD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E49B-B53E-22D5-5DDB-9C27BF87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F5AC-7392-DBE1-6DA7-D9B09FF03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4529E-BCCF-CC15-A229-613A97B6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3435D-30A1-046E-7882-8C2E6DC7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70E2C-E870-5C3F-519E-FE75BAD9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1516A-F00A-7D6B-BB77-6C8BCAD1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6AD0-BBB6-010E-ECD6-046B95D2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731C-73EE-8812-DAD4-D3B5D23D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707B4-52F5-AAD5-054F-DE1D4159E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7F4A-B5F0-9F4C-8722-871172D0E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C3347-FDEF-F0A7-F676-133701FF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3FBB3-F123-BBD1-CEC2-149F876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331FD-4199-E049-E574-93280D7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B44B1-DE5C-E83F-0A71-EFC9F409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F059-CEB5-073A-7BA0-92871568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AE759-9C69-D847-4D51-0D429A07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D7085-3054-53D9-D8D9-E7F322D8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49BC1-94BB-9A6F-74D0-F8775C67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F78A0-A607-BE42-99D5-BE858229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6A4DC-3A81-266D-93BB-9814F39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64852-DA3A-A4D1-5B6C-E5F39A41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9EF0-1459-8762-FAF0-FD1EB7A4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AA63-8228-AD8D-3D16-8DF8FC7C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1D890-9435-C7CB-F050-7140ACE4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D3D2E-A36B-DD56-FCC7-C1422575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03F97-6F94-4885-C48F-20173512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213-E371-DAF2-91E2-C625793E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B618-D93B-802E-DD0B-A4C07E6E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AFE8-8177-0736-08A6-E10EC5E00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C115B-7477-204F-2C7D-5528C77C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41113-B966-B93C-ACAD-C8D10E8C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765A-2DDA-68D3-B26B-0593BA43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03FA-1465-BA36-1D9E-F0B2BE5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749A2-3968-8AE3-4E62-B0CC8397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C936-3949-D726-F57F-8C2F35E0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8AA2-7130-5B92-C463-0D61DCAEC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DE08-3EBB-27EC-34E8-B553149D8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5FC5-002C-173E-B939-A8A878937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73" y="2273245"/>
            <a:ext cx="10203053" cy="1500904"/>
          </a:xfrm>
        </p:spPr>
        <p:txBody>
          <a:bodyPr>
            <a:noAutofit/>
          </a:bodyPr>
          <a:lstStyle/>
          <a:p>
            <a:pPr algn="just" defTabSz="1024128"/>
            <a:r>
              <a:rPr lang="en-US" sz="448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Automated robust first peak detection in a time signal using computational intelligence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4217899"/>
            <a:ext cx="10325734" cy="1869746"/>
          </a:xfrm>
        </p:spPr>
        <p:txBody>
          <a:bodyPr>
            <a:normAutofit/>
          </a:bodyPr>
          <a:lstStyle/>
          <a:p>
            <a:pPr defTabSz="1024128">
              <a:spcBef>
                <a:spcPts val="112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 </a:t>
            </a:r>
          </a:p>
          <a:p>
            <a:pPr defTabSz="1024128">
              <a:spcBef>
                <a:spcPts val="1120"/>
              </a:spcBef>
            </a:pPr>
            <a:endParaRPr lang="en-US" sz="11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024128">
              <a:spcBef>
                <a:spcPts val="1120"/>
              </a:spcBef>
            </a:pPr>
            <a:r>
              <a:rPr lang="en-US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Farjana Akter(1344037)</a:t>
            </a:r>
          </a:p>
          <a:p>
            <a:pPr defTabSz="1024128">
              <a:spcBef>
                <a:spcPts val="1120"/>
              </a:spcBef>
            </a:pPr>
            <a:r>
              <a:rPr lang="en-US" sz="1100" b="1" dirty="0"/>
              <a:t>Syed </a:t>
            </a:r>
            <a:r>
              <a:rPr lang="en-US" sz="1100" b="1" dirty="0" err="1"/>
              <a:t>Mostain</a:t>
            </a:r>
            <a:r>
              <a:rPr lang="en-US" sz="1100" b="1" dirty="0"/>
              <a:t> Ahmed(1390214)</a:t>
            </a:r>
          </a:p>
          <a:p>
            <a:pPr defTabSz="1024128">
              <a:spcBef>
                <a:spcPts val="1120"/>
              </a:spcBef>
            </a:pPr>
            <a:r>
              <a:rPr lang="en-US" sz="1100" b="1" dirty="0"/>
              <a:t>Al Rahat Hossain(1345285)</a:t>
            </a:r>
            <a:endParaRPr lang="it-IT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3187" y="1039792"/>
            <a:ext cx="4109847" cy="78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4128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Computational Intelligence</a:t>
            </a:r>
          </a:p>
          <a:p>
            <a:pPr defTabSz="1024128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Prof. Andreas Pech</a:t>
            </a:r>
            <a:endParaRPr lang="en-US"/>
          </a:p>
        </p:txBody>
      </p:sp>
      <p:pic>
        <p:nvPicPr>
          <p:cNvPr id="5" name="Picture 4" descr="A logo for a university&#10;&#10;Description automatically generated">
            <a:extLst>
              <a:ext uri="{FF2B5EF4-FFF2-40B4-BE49-F238E27FC236}">
                <a16:creationId xmlns:a16="http://schemas.microsoft.com/office/drawing/2014/main" id="{11A4DD75-FAD7-47AE-A5D9-B43F08868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18" y="770353"/>
            <a:ext cx="2448115" cy="12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2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Implemented Algorithm(Cont..)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063" y="2172832"/>
            <a:ext cx="515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the input, we used a GUI in our model. 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01B7C6-A2DD-A43A-CE21-7E5DCE5D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85" y="1913074"/>
            <a:ext cx="6096528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Implemented Algorithm(Cont..)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A5C0C-050D-6D11-DC06-DB505BEA23EB}"/>
              </a:ext>
            </a:extLst>
          </p:cNvPr>
          <p:cNvSpPr txBox="1"/>
          <p:nvPr/>
        </p:nvSpPr>
        <p:spPr>
          <a:xfrm flipH="1">
            <a:off x="913416" y="1506022"/>
            <a:ext cx="8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C66498E-9458-89B0-EB1C-FF6E52565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6" y="1654707"/>
            <a:ext cx="8983098" cy="50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7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Implemented Algorithm(Cont..)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A5C0C-050D-6D11-DC06-DB505BEA23EB}"/>
              </a:ext>
            </a:extLst>
          </p:cNvPr>
          <p:cNvSpPr txBox="1"/>
          <p:nvPr/>
        </p:nvSpPr>
        <p:spPr>
          <a:xfrm flipH="1">
            <a:off x="913416" y="1506022"/>
            <a:ext cx="8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35BEBF-F38D-C7CE-8DD1-6FD65672D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02" y="2005320"/>
            <a:ext cx="7571428" cy="4724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F9876-456A-8559-4150-EDA7BFC0F8DF}"/>
              </a:ext>
            </a:extLst>
          </p:cNvPr>
          <p:cNvSpPr txBox="1"/>
          <p:nvPr/>
        </p:nvSpPr>
        <p:spPr>
          <a:xfrm>
            <a:off x="838200" y="1875354"/>
            <a:ext cx="189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Invalid input warning</a:t>
            </a:r>
          </a:p>
        </p:txBody>
      </p:sp>
    </p:spTree>
    <p:extLst>
      <p:ext uri="{BB962C8B-B14F-4D97-AF65-F5344CB8AC3E}">
        <p14:creationId xmlns:p14="http://schemas.microsoft.com/office/powerpoint/2010/main" val="14073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78E7494-8F57-FF2A-DE0F-7EF279F45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29" y="2005781"/>
            <a:ext cx="8308257" cy="45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3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1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018638C-9636-4E00-D4F5-1DFD09242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8271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73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97AEB-E181-41B3-B550-9E6949391E48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Peak detection in a signal </a:t>
            </a:r>
            <a:r>
              <a:rPr lang="en-US" sz="1900">
                <a:effectLst/>
              </a:rPr>
              <a:t>finds relevance across a wide spectrum of applications, allowing for a better understanding of abrupt fluctuations in diverse datasets</a:t>
            </a:r>
            <a:r>
              <a:rPr lang="en-US" sz="190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For signal processing applications using computational intelligence, peak detection is an important step.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36A7324-08D7-C412-D83E-5093D1AB5C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73" y="2473421"/>
            <a:ext cx="4235516" cy="16624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Algorithm</a:t>
            </a: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994" y="2214171"/>
            <a:ext cx="4959321" cy="384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Step 1: </a:t>
            </a:r>
            <a:r>
              <a:rPr lang="en-US" sz="1400" dirty="0"/>
              <a:t>Import Library and Function in Signal Processing Approach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Our peak detection model relies on the SciPy library for identifying the first peak in the signal.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SciPy is closely integrated with NumPy, offering efficient N-dimensional array manipulation capabilities.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SciPy library enhances the functionality of NumPy arrays by providing a range of user-friendly and efficient numerical routines, including those for numerical integration and optimization.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Selected function on snippet, takes a 1-D array and finds all local maxima by simple comparison of neighboring values. Optionally, a subset of these peaks can be selected by specifying conditions for a peak’s properties.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9B904E3-E7BF-3E0A-3CB1-60ED86A0B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70" y="2073045"/>
            <a:ext cx="5628018" cy="2420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0AE0C05-6A06-8633-0A6D-F5A3D1BD9897}"/>
                  </a:ext>
                </a:extLst>
              </p14:cNvPr>
              <p14:cNvContentPartPr/>
              <p14:nvPr/>
            </p14:nvContentPartPr>
            <p14:xfrm>
              <a:off x="6076103" y="3155628"/>
              <a:ext cx="3027960" cy="40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0AE0C05-6A06-8633-0A6D-F5A3D1BD98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2103" y="3047628"/>
                <a:ext cx="313560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21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51" y="525982"/>
            <a:ext cx="5874449" cy="120036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Implemented Algorithm(Cont..)</a:t>
            </a:r>
            <a:br>
              <a:rPr lang="en-US" sz="900" kern="1200" dirty="0">
                <a:solidFill>
                  <a:schemeClr val="tx1"/>
                </a:solidFill>
              </a:rPr>
            </a:br>
            <a:br>
              <a:rPr lang="en-US" sz="900" kern="1200" dirty="0">
                <a:solidFill>
                  <a:schemeClr val="tx1"/>
                </a:solidFill>
              </a:rPr>
            </a:br>
            <a:br>
              <a:rPr lang="en-US" sz="900" kern="1200" dirty="0">
                <a:solidFill>
                  <a:schemeClr val="tx1"/>
                </a:solidFill>
              </a:rPr>
            </a:br>
            <a:br>
              <a:rPr lang="en-US" sz="900" kern="1200" dirty="0">
                <a:solidFill>
                  <a:schemeClr val="tx1"/>
                </a:solidFill>
              </a:rPr>
            </a:br>
            <a:br>
              <a:rPr lang="en-US" sz="900" kern="1200" dirty="0">
                <a:solidFill>
                  <a:schemeClr val="tx1"/>
                </a:solidFill>
              </a:rPr>
            </a:br>
            <a:endParaRPr lang="en-US" sz="900" kern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pandas is a Python package providing fast, flexible, and expressive data structures designed to make working with “relational” or “labeled” data both easy and intuitive.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our given test file, there is some string values. We use </a:t>
            </a:r>
            <a:r>
              <a:rPr lang="en-US" i="1" dirty="0"/>
              <a:t>pandas</a:t>
            </a:r>
            <a:r>
              <a:rPr lang="en-US" dirty="0"/>
              <a:t>  to convert all the values to float64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7B1864C-56AC-344D-3F66-3B1AD96D3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2102541"/>
            <a:ext cx="5628018" cy="2420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1D2C62-A660-B60B-0871-860CC5DD8F89}"/>
                  </a:ext>
                </a:extLst>
              </p14:cNvPr>
              <p14:cNvContentPartPr/>
              <p14:nvPr/>
            </p14:nvContentPartPr>
            <p14:xfrm>
              <a:off x="6076246" y="3440748"/>
              <a:ext cx="1542600" cy="3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1D2C62-A660-B60B-0871-860CC5DD8F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2606" y="3333108"/>
                <a:ext cx="165024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Algorithm(Cont..)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311704-19F6-89F9-F4CA-B890D6EE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81" y="3124195"/>
            <a:ext cx="5572019" cy="2395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5F849C-1852-BABB-CFBA-E6A3104940A7}"/>
              </a:ext>
            </a:extLst>
          </p:cNvPr>
          <p:cNvSpPr txBox="1"/>
          <p:nvPr/>
        </p:nvSpPr>
        <p:spPr>
          <a:xfrm>
            <a:off x="838200" y="2550985"/>
            <a:ext cx="4751608" cy="349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tkinter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package (“Tk interface”) is the standard Python interface to the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Tcl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/Tk GUI toolkit.</a:t>
            </a:r>
          </a:p>
          <a:p>
            <a:pPr defTabSz="90525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tkinter</a:t>
            </a:r>
            <a:r>
              <a:rPr lang="en-US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import </a:t>
            </a:r>
            <a:r>
              <a:rPr lang="en-US" i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filedialog</a:t>
            </a:r>
            <a:r>
              <a:rPr lang="en-US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function offers a dialog that can be used while working with files.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used this package to create Graphical User Interface for uploading our test file.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1EC881-1372-A62C-787D-D69DC2DFF8F0}"/>
                  </a:ext>
                </a:extLst>
              </p14:cNvPr>
              <p14:cNvContentPartPr/>
              <p14:nvPr/>
            </p14:nvContentPartPr>
            <p14:xfrm>
              <a:off x="6465423" y="4912430"/>
              <a:ext cx="1095629" cy="15326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1EC881-1372-A62C-787D-D69DC2DFF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1416" y="4802959"/>
                <a:ext cx="1203284" cy="233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15B5B8-AA4F-9FD3-7A00-B1D0E8884970}"/>
                  </a:ext>
                </a:extLst>
              </p14:cNvPr>
              <p14:cNvContentPartPr/>
              <p14:nvPr/>
            </p14:nvContentPartPr>
            <p14:xfrm>
              <a:off x="6300402" y="5140537"/>
              <a:ext cx="2101797" cy="6059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15B5B8-AA4F-9FD3-7A00-B1D0E88849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6399" y="5032339"/>
                <a:ext cx="2209443" cy="2766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8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Implemented Algorithm(Cont..)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047D31-B50B-635C-ABCD-FE2B0645522F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Step2</a:t>
            </a:r>
            <a:r>
              <a:rPr 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First Peak Detection in Signal Processing Approach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526657-0640-2531-45ED-EA26FA56F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40" y="732886"/>
            <a:ext cx="9984615" cy="10924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Algorithm(Cont..)</a:t>
            </a:r>
          </a:p>
        </p:txBody>
      </p:sp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37350622-754E-DCB6-02A1-3221FFF3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27" y="3152938"/>
            <a:ext cx="3877938" cy="15972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4017" y="2063117"/>
            <a:ext cx="4238257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Approach (Library and Functions)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our second approach we used Scikit-learn library.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is an open source data analysis library, and the gold standard for Machine Learning (ML) in the Python ecosystem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includes Support Vector Machine algorithms.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includes score functions, performance metrics and pairwise metrics and distance computations.</a:t>
            </a:r>
          </a:p>
        </p:txBody>
      </p:sp>
    </p:spTree>
    <p:extLst>
      <p:ext uri="{BB962C8B-B14F-4D97-AF65-F5344CB8AC3E}">
        <p14:creationId xmlns:p14="http://schemas.microsoft.com/office/powerpoint/2010/main" val="141554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53D5E-58C0-8DFD-A0E2-A3C4A4B7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14" y="377517"/>
            <a:ext cx="5954303" cy="619433"/>
          </a:xfrm>
        </p:spPr>
        <p:txBody>
          <a:bodyPr/>
          <a:lstStyle/>
          <a:p>
            <a:r>
              <a:rPr lang="en-US" sz="3200" kern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Implemented Algorithm(Cont..)</a:t>
            </a:r>
            <a:endParaRPr lang="en-US" dirty="0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D56E81-C6A7-B58E-39F6-EDB55BE3D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67" y="987425"/>
            <a:ext cx="5173442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46B4FA-4A4C-9CAB-8754-87E20D71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First Peak Detection in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64424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474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Automated robust first peak detection in a time signal using computational intelligence</vt:lpstr>
      <vt:lpstr>Overview</vt:lpstr>
      <vt:lpstr>Introduction</vt:lpstr>
      <vt:lpstr>     Implemented Algorithm     </vt:lpstr>
      <vt:lpstr>Implemented Algorithm(Cont..)     </vt:lpstr>
      <vt:lpstr>Implemented Algorithm(Cont..)</vt:lpstr>
      <vt:lpstr>Implemented Algorithm(Cont..)</vt:lpstr>
      <vt:lpstr>Implemented Algorithm(Cont..)</vt:lpstr>
      <vt:lpstr>Implemented Algorithm(Cont..)</vt:lpstr>
      <vt:lpstr>Implemented Algorithm(Cont..)</vt:lpstr>
      <vt:lpstr>Implemented Algorithm(Cont..)</vt:lpstr>
      <vt:lpstr>Implemented Algorithm(Cont..)</vt:lpstr>
      <vt:lpstr>Output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robust first peak detection in a time signal using computational intelligence</dc:title>
  <dc:creator>User</dc:creator>
  <cp:lastModifiedBy>Farjana Akter</cp:lastModifiedBy>
  <cp:revision>20</cp:revision>
  <dcterms:created xsi:type="dcterms:W3CDTF">2022-09-30T16:47:05Z</dcterms:created>
  <dcterms:modified xsi:type="dcterms:W3CDTF">2023-09-30T21:42:54Z</dcterms:modified>
</cp:coreProperties>
</file>