
<file path=[Content_Types].xml><?xml version="1.0" encoding="utf-8"?>
<Types xmlns="http://schemas.openxmlformats.org/package/2006/content-types">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sldIdLst>
    <p:sldId id="256" r:id="rId5"/>
    <p:sldId id="257" r:id="rId6"/>
    <p:sldId id="258" r:id="rId7"/>
    <p:sldId id="276" r:id="rId8"/>
    <p:sldId id="277" r:id="rId9"/>
    <p:sldId id="278" r:id="rId10"/>
    <p:sldId id="279" r:id="rId11"/>
    <p:sldId id="273" r:id="rId12"/>
    <p:sldId id="27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718"/>
  </p:normalViewPr>
  <p:slideViewPr>
    <p:cSldViewPr snapToGrid="0">
      <p:cViewPr varScale="1">
        <p:scale>
          <a:sx n="82" d="100"/>
          <a:sy n="82" d="100"/>
        </p:scale>
        <p:origin x="629" y="72"/>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3/29/2023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3/29/2023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3/29/2023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3/29/2023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3/29/2023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3/29/2023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3/29/2023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3/29/2023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3/29/2023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3/29/2023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3/29/2023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3/29/2023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sz="5400" b="1" i="0" dirty="0">
                <a:effectLst/>
                <a:latin typeface="Times New Roman" panose="02020603050405020304" pitchFamily="18" charset="0"/>
                <a:cs typeface="Times New Roman" panose="02020603050405020304" pitchFamily="18" charset="0"/>
              </a:rPr>
              <a:t>Improve </a:t>
            </a:r>
            <a:r>
              <a:rPr lang="en-US" sz="5400" b="1" i="0" dirty="0" err="1">
                <a:effectLst/>
                <a:latin typeface="Times New Roman" panose="02020603050405020304" pitchFamily="18" charset="0"/>
                <a:cs typeface="Times New Roman" panose="02020603050405020304" pitchFamily="18" charset="0"/>
              </a:rPr>
              <a:t>UnitTests</a:t>
            </a:r>
            <a:r>
              <a:rPr lang="en-US" sz="5400" b="1" i="0" dirty="0">
                <a:effectLst/>
                <a:latin typeface="Times New Roman" panose="02020603050405020304" pitchFamily="18" charset="0"/>
                <a:cs typeface="Times New Roman" panose="02020603050405020304" pitchFamily="18" charset="0"/>
              </a:rPr>
              <a:t> for Temporal Memory Algorithm</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2072244" y="3602038"/>
            <a:ext cx="8595756" cy="2828450"/>
          </a:xfrm>
        </p:spPr>
        <p:txBody>
          <a:bodyPr/>
          <a:lstStyle/>
          <a:p>
            <a:pPr>
              <a:spcBef>
                <a:spcPts val="1800"/>
              </a:spcBef>
            </a:pPr>
            <a:r>
              <a:rPr lang="en-US" sz="2000" dirty="0">
                <a:latin typeface="Times New Roman" panose="02020603050405020304" pitchFamily="18" charset="0"/>
                <a:cs typeface="Times New Roman" panose="02020603050405020304" pitchFamily="18" charset="0"/>
              </a:rPr>
              <a:t>Group name:</a:t>
            </a:r>
            <a:r>
              <a:rPr lang="en-ID" sz="2000" i="0" dirty="0">
                <a:effectLst/>
                <a:latin typeface="Times New Roman" panose="02020603050405020304" pitchFamily="18" charset="0"/>
                <a:cs typeface="Times New Roman" panose="02020603050405020304" pitchFamily="18" charset="0"/>
              </a:rPr>
              <a:t>Variable-I</a:t>
            </a:r>
          </a:p>
          <a:p>
            <a:pPr>
              <a:spcBef>
                <a:spcPts val="1800"/>
              </a:spcBef>
            </a:pPr>
            <a:r>
              <a:rPr lang="en-ID" sz="2000" i="0" u="sng" dirty="0">
                <a:effectLst/>
                <a:latin typeface="Times New Roman" panose="02020603050405020304" pitchFamily="18" charset="0"/>
                <a:cs typeface="Times New Roman" panose="02020603050405020304" pitchFamily="18" charset="0"/>
              </a:rPr>
              <a:t>Group members:</a:t>
            </a:r>
          </a:p>
          <a:p>
            <a:r>
              <a:rPr lang="en-US" sz="1800" dirty="0">
                <a:latin typeface="Times New Roman" panose="02020603050405020304" pitchFamily="18" charset="0"/>
                <a:cs typeface="Times New Roman" panose="02020603050405020304" pitchFamily="18" charset="0"/>
              </a:rPr>
              <a:t>Syed </a:t>
            </a:r>
            <a:r>
              <a:rPr lang="en-US" sz="1800" dirty="0" err="1">
                <a:latin typeface="Times New Roman" panose="02020603050405020304" pitchFamily="18" charset="0"/>
                <a:cs typeface="Times New Roman" panose="02020603050405020304" pitchFamily="18" charset="0"/>
              </a:rPr>
              <a:t>Mostain</a:t>
            </a:r>
            <a:r>
              <a:rPr lang="en-US" sz="1800" dirty="0">
                <a:latin typeface="Times New Roman" panose="02020603050405020304" pitchFamily="18" charset="0"/>
                <a:cs typeface="Times New Roman" panose="02020603050405020304" pitchFamily="18" charset="0"/>
              </a:rPr>
              <a:t> Ahmed     (1390214)</a:t>
            </a:r>
          </a:p>
          <a:p>
            <a:r>
              <a:rPr lang="en-US" sz="1800" dirty="0">
                <a:latin typeface="Times New Roman" panose="02020603050405020304" pitchFamily="18" charset="0"/>
                <a:cs typeface="Times New Roman" panose="02020603050405020304" pitchFamily="18" charset="0"/>
              </a:rPr>
              <a:t>Farjana </a:t>
            </a:r>
            <a:r>
              <a:rPr lang="en-US" sz="1800" dirty="0" err="1">
                <a:latin typeface="Times New Roman" panose="02020603050405020304" pitchFamily="18" charset="0"/>
                <a:cs typeface="Times New Roman" panose="02020603050405020304" pitchFamily="18" charset="0"/>
              </a:rPr>
              <a:t>Akter</a:t>
            </a:r>
            <a:r>
              <a:rPr lang="en-US" sz="1800" dirty="0">
                <a:latin typeface="Times New Roman" panose="02020603050405020304" pitchFamily="18" charset="0"/>
                <a:cs typeface="Times New Roman" panose="02020603050405020304" pitchFamily="18" charset="0"/>
              </a:rPr>
              <a:t>                 (1344037)</a:t>
            </a:r>
          </a:p>
          <a:p>
            <a:r>
              <a:rPr lang="en-US" sz="1800" dirty="0">
                <a:latin typeface="Times New Roman" panose="02020603050405020304" pitchFamily="18" charset="0"/>
                <a:cs typeface="Times New Roman" panose="02020603050405020304" pitchFamily="18" charset="0"/>
              </a:rPr>
              <a:t>Md. Shamsir Doha         (1344011)</a:t>
            </a:r>
          </a:p>
          <a:p>
            <a:endParaRPr lang="en-US" dirty="0"/>
          </a:p>
          <a:p>
            <a:endParaRPr lang="en-ID" i="0" dirty="0">
              <a:effectLst/>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Goals of your project</a:t>
            </a:r>
          </a:p>
          <a:p>
            <a:r>
              <a:rPr lang="en-US" dirty="0">
                <a:latin typeface="Times New Roman" panose="02020603050405020304" pitchFamily="18" charset="0"/>
                <a:cs typeface="Times New Roman" panose="02020603050405020304" pitchFamily="18" charset="0"/>
              </a:rPr>
              <a:t>Implementation </a:t>
            </a:r>
          </a:p>
          <a:p>
            <a:r>
              <a:rPr lang="en-US" dirty="0">
                <a:latin typeface="Times New Roman" panose="02020603050405020304" pitchFamily="18" charset="0"/>
                <a:cs typeface="Times New Roman" panose="02020603050405020304" pitchFamily="18" charset="0"/>
              </a:rPr>
              <a:t>Result</a:t>
            </a:r>
          </a:p>
          <a:p>
            <a:r>
              <a:rPr lang="en-US" dirty="0">
                <a:latin typeface="Times New Roman" panose="02020603050405020304" pitchFamily="18" charset="0"/>
                <a:cs typeface="Times New Roman" panose="02020603050405020304" pitchFamily="18" charset="0"/>
              </a:rPr>
              <a:t>conclusion </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3/29/2023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sz="1200" b="1" i="0" dirty="0" err="1">
                <a:effectLst/>
                <a:latin typeface="Arabic Typesetting" panose="020B0604020202020204" pitchFamily="66" charset="-78"/>
                <a:cs typeface="Arabic Typesetting" panose="020B0604020202020204" pitchFamily="66" charset="-78"/>
              </a:rPr>
              <a:t>UnitTests</a:t>
            </a:r>
            <a:r>
              <a:rPr lang="en-US" sz="1200" b="1" i="0" dirty="0">
                <a:effectLst/>
                <a:latin typeface="Arabic Typesetting" panose="020B0604020202020204" pitchFamily="66" charset="-78"/>
                <a:cs typeface="Arabic Typesetting" panose="020B0604020202020204" pitchFamily="66" charset="-78"/>
              </a:rPr>
              <a:t> for Temporal Memory Algorithm</a:t>
            </a:r>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60318" y="2274125"/>
            <a:ext cx="10786358" cy="3815526"/>
          </a:xfrm>
        </p:spPr>
        <p:txBody>
          <a:bodyPr vert="horz" lIns="91440" tIns="45720" rIns="91440" bIns="45720" rtlCol="0" anchor="t">
            <a:normAutofit/>
          </a:bodyPr>
          <a:lstStyle/>
          <a:p>
            <a:r>
              <a:rPr lang="en-US" sz="1800" b="1" dirty="0">
                <a:effectLst/>
                <a:latin typeface="Times New Roman" panose="02020603050405020304" pitchFamily="18" charset="0"/>
                <a:ea typeface="SimSun" panose="02010600030101010101" pitchFamily="2" charset="-122"/>
              </a:rPr>
              <a:t>Temporal memory algorithms have gained popularity as a promising approach for modeling temporal sequences in machine learning. This project aims to improve the unit test for the given temporal memory algorithm, which is based on the principles of the cortical column and the neocortex. The algorithm uses a sparse distributed representation of data and incorporates temporal context to predict future values in a sequence. We implemented improvements to the existing unit test, including the addition of more test cases with varying complexity and the implementation of cross-validation techniques for better evaluation of the algorithm's performance. We also optimized the implementation of the algorithm for improved efficiency and scalability.</a:t>
            </a:r>
            <a:endParaRPr lang="en-ID" sz="1800" b="1" dirty="0">
              <a:effectLst/>
              <a:latin typeface="Times New Roman" panose="02020603050405020304" pitchFamily="18" charset="0"/>
              <a:ea typeface="SimSun" panose="02010600030101010101" pitchFamily="2" charset="-122"/>
            </a:endParaRP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3/29/2023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sz="1200" b="1" i="0" dirty="0" err="1">
                <a:effectLst/>
                <a:latin typeface="Arabic Typesetting" panose="020B0604020202020204" pitchFamily="66" charset="-78"/>
                <a:cs typeface="Arabic Typesetting" panose="020B0604020202020204" pitchFamily="66" charset="-78"/>
              </a:rPr>
              <a:t>UnitTests</a:t>
            </a:r>
            <a:r>
              <a:rPr lang="en-US" sz="1200" b="1" i="0" dirty="0">
                <a:effectLst/>
                <a:latin typeface="Arabic Typesetting" panose="020B0604020202020204" pitchFamily="66" charset="-78"/>
                <a:cs typeface="Arabic Typesetting" panose="020B0604020202020204" pitchFamily="66" charset="-78"/>
              </a:rPr>
              <a:t> for Temporal Memory Algorithm</a:t>
            </a:r>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latin typeface="Times New Roman" panose="02020603050405020304" pitchFamily="18" charset="0"/>
                <a:cs typeface="Times New Roman" panose="02020603050405020304" pitchFamily="18" charset="0"/>
              </a:rPr>
              <a:t>Goals of your project</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60318" y="2274125"/>
            <a:ext cx="10786358" cy="3815526"/>
          </a:xfrm>
        </p:spPr>
        <p:txBody>
          <a:bodyPr vert="horz" lIns="91440" tIns="45720" rIns="91440" bIns="45720" rtlCol="0" anchor="t">
            <a:normAutofit/>
          </a:bodyPr>
          <a:lstStyle/>
          <a:p>
            <a:pPr marL="342900" indent="-342900">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Improve </a:t>
            </a:r>
            <a:r>
              <a:rPr lang="en-US" sz="2400" b="1" i="0" dirty="0" err="1">
                <a:effectLst/>
                <a:latin typeface="Times New Roman" panose="02020603050405020304" pitchFamily="18" charset="0"/>
                <a:cs typeface="Times New Roman" panose="02020603050405020304" pitchFamily="18" charset="0"/>
              </a:rPr>
              <a:t>UnitTests</a:t>
            </a:r>
            <a:r>
              <a:rPr lang="en-US" sz="2400" b="1" i="0" dirty="0">
                <a:effectLst/>
                <a:latin typeface="Times New Roman" panose="02020603050405020304" pitchFamily="18" charset="0"/>
                <a:cs typeface="Times New Roman" panose="02020603050405020304" pitchFamily="18" charset="0"/>
              </a:rPr>
              <a:t> for Temporal Memory Algorithm</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Create some unique test case</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Create test case using dataset.</a:t>
            </a:r>
          </a:p>
          <a:p>
            <a:endParaRPr lang="en-US" b="1" dirty="0">
              <a:latin typeface="Arabic Typesetting" panose="020B0604020202020204" pitchFamily="66" charset="-78"/>
              <a:cs typeface="Arabic Typesetting" panose="020B0604020202020204" pitchFamily="66" charset="-78"/>
            </a:endParaRP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3/29/2023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sz="1200" b="1" i="0" dirty="0" err="1">
                <a:effectLst/>
                <a:latin typeface="Arabic Typesetting" panose="020B0604020202020204" pitchFamily="66" charset="-78"/>
                <a:cs typeface="Arabic Typesetting" panose="020B0604020202020204" pitchFamily="66" charset="-78"/>
              </a:rPr>
              <a:t>UnitTests</a:t>
            </a:r>
            <a:r>
              <a:rPr lang="en-US" sz="1200" b="1" i="0" dirty="0">
                <a:effectLst/>
                <a:latin typeface="Arabic Typesetting" panose="020B0604020202020204" pitchFamily="66" charset="-78"/>
                <a:cs typeface="Arabic Typesetting" panose="020B0604020202020204" pitchFamily="66" charset="-78"/>
              </a:rPr>
              <a:t> for Temporal Memory Algorithm</a:t>
            </a:r>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295718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nchor="b">
            <a:normAutofit/>
          </a:bodyPr>
          <a:lstStyle/>
          <a:p>
            <a:r>
              <a:rPr lang="en-US" dirty="0">
                <a:latin typeface="Times New Roman" panose="02020603050405020304" pitchFamily="18" charset="0"/>
                <a:cs typeface="Times New Roman" panose="02020603050405020304" pitchFamily="18" charset="0"/>
              </a:rPr>
              <a:t>Implementation</a:t>
            </a:r>
          </a:p>
        </p:txBody>
      </p:sp>
      <p:pic>
        <p:nvPicPr>
          <p:cNvPr id="10" name="Picture 9" descr="Diagram&#10;&#10;Description automatically generated">
            <a:extLst>
              <a:ext uri="{FF2B5EF4-FFF2-40B4-BE49-F238E27FC236}">
                <a16:creationId xmlns:a16="http://schemas.microsoft.com/office/drawing/2014/main" id="{5D3F573E-F64A-2861-316C-6B744833C821}"/>
              </a:ext>
            </a:extLst>
          </p:cNvPr>
          <p:cNvPicPr>
            <a:picLocks noChangeAspect="1"/>
          </p:cNvPicPr>
          <p:nvPr/>
        </p:nvPicPr>
        <p:blipFill>
          <a:blip r:embed="rId2"/>
          <a:stretch>
            <a:fillRect/>
          </a:stretch>
        </p:blipFill>
        <p:spPr>
          <a:xfrm>
            <a:off x="524795" y="1862015"/>
            <a:ext cx="5000934" cy="4494335"/>
          </a:xfrm>
          <a:prstGeom prst="rect">
            <a:avLst/>
          </a:prstGeom>
          <a:noFill/>
        </p:spPr>
      </p:pic>
      <p:sp>
        <p:nvSpPr>
          <p:cNvPr id="4" name="Date Placeholder 3">
            <a:extLst>
              <a:ext uri="{FF2B5EF4-FFF2-40B4-BE49-F238E27FC236}">
                <a16:creationId xmlns:a16="http://schemas.microsoft.com/office/drawing/2014/main" id="{DB056174-CBC5-7B48-9681-7DDAC423337E}"/>
              </a:ext>
            </a:extLst>
          </p:cNvPr>
          <p:cNvSpPr>
            <a:spLocks noGrp="1"/>
          </p:cNvSpPr>
          <p:nvPr>
            <p:ph type="dt" sz="half" idx="2"/>
          </p:nvPr>
        </p:nvSpPr>
        <p:spPr>
          <a:xfrm>
            <a:off x="381000" y="6356350"/>
            <a:ext cx="2743200" cy="365125"/>
          </a:xfrm>
        </p:spPr>
        <p:txBody>
          <a:bodyPr anchor="ctr">
            <a:normAutofit/>
          </a:bodyPr>
          <a:lstStyle/>
          <a:p>
            <a:pPr>
              <a:spcAft>
                <a:spcPts val="600"/>
              </a:spcAft>
            </a:pPr>
            <a:fld id="{E1707CF3-9BC4-A745-ACDA-A73543D800FE}" type="datetime1">
              <a:rPr lang="en-US" smtClean="0"/>
              <a:pPr>
                <a:spcAft>
                  <a:spcPts val="600"/>
                </a:spcAft>
              </a:pPr>
              <a:t>3/29/2023</a:t>
            </a:fld>
            <a:endParaRPr lang="en-US"/>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b="1" i="0" err="1">
                <a:effectLst/>
              </a:rPr>
              <a:t>UnitTests</a:t>
            </a:r>
            <a:r>
              <a:rPr lang="en-US" b="1" i="0">
                <a:effectLst/>
              </a:rPr>
              <a:t> for Temporal Memory Algorithm</a:t>
            </a:r>
            <a:endParaRPr lang="en-US"/>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5</a:t>
            </a:fld>
            <a:endParaRPr lang="en-US"/>
          </a:p>
        </p:txBody>
      </p:sp>
    </p:spTree>
    <p:extLst>
      <p:ext uri="{BB962C8B-B14F-4D97-AF65-F5344CB8AC3E}">
        <p14:creationId xmlns:p14="http://schemas.microsoft.com/office/powerpoint/2010/main" val="2400098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nchor="b">
            <a:normAutofit/>
          </a:bodyPr>
          <a:lstStyle/>
          <a:p>
            <a:r>
              <a:rPr lang="en-US" dirty="0">
                <a:latin typeface="Times New Roman" panose="02020603050405020304" pitchFamily="18" charset="0"/>
                <a:cs typeface="Times New Roman" panose="02020603050405020304" pitchFamily="18" charset="0"/>
              </a:rPr>
              <a:t>Implementation</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2"/>
          </p:nvPr>
        </p:nvSpPr>
        <p:spPr>
          <a:xfrm>
            <a:off x="381000" y="6356350"/>
            <a:ext cx="1701018" cy="365125"/>
          </a:xfrm>
        </p:spPr>
        <p:txBody>
          <a:bodyPr anchor="ctr">
            <a:normAutofit/>
          </a:bodyPr>
          <a:lstStyle/>
          <a:p>
            <a:pPr>
              <a:spcAft>
                <a:spcPts val="600"/>
              </a:spcAft>
            </a:pPr>
            <a:fld id="{E1707CF3-9BC4-A745-ACDA-A73543D800FE}" type="datetime1">
              <a:rPr lang="en-US" smtClean="0"/>
              <a:pPr>
                <a:spcAft>
                  <a:spcPts val="600"/>
                </a:spcAft>
              </a:pPr>
              <a:t>3/29/2023</a:t>
            </a:fld>
            <a:endParaRPr lang="en-US"/>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b="1" i="0" err="1">
                <a:effectLst/>
              </a:rPr>
              <a:t>UnitTests</a:t>
            </a:r>
            <a:r>
              <a:rPr lang="en-US" b="1" i="0">
                <a:effectLst/>
              </a:rPr>
              <a:t> for Temporal Memory Algorithm</a:t>
            </a:r>
            <a:endParaRPr lang="en-US"/>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6</a:t>
            </a:fld>
            <a:endParaRPr lang="en-US"/>
          </a:p>
        </p:txBody>
      </p:sp>
      <p:sp>
        <p:nvSpPr>
          <p:cNvPr id="10" name="Content Placeholder 9">
            <a:extLst>
              <a:ext uri="{FF2B5EF4-FFF2-40B4-BE49-F238E27FC236}">
                <a16:creationId xmlns:a16="http://schemas.microsoft.com/office/drawing/2014/main" id="{72B65DD5-9795-8B33-F19E-49E83F348E3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862837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nchor="b">
            <a:normAutofit/>
          </a:bodyPr>
          <a:lstStyle/>
          <a:p>
            <a:r>
              <a:rPr lang="en-US" dirty="0"/>
              <a:t>Result</a:t>
            </a:r>
          </a:p>
        </p:txBody>
      </p:sp>
      <p:pic>
        <p:nvPicPr>
          <p:cNvPr id="8" name="Content Placeholder 7" descr="A screenshot of a computer&#10;&#10;Description automatically generated with medium confidence">
            <a:extLst>
              <a:ext uri="{FF2B5EF4-FFF2-40B4-BE49-F238E27FC236}">
                <a16:creationId xmlns:a16="http://schemas.microsoft.com/office/drawing/2014/main" id="{6BADB495-630C-E6BE-B7EE-EB7F9568B405}"/>
              </a:ext>
            </a:extLst>
          </p:cNvPr>
          <p:cNvPicPr>
            <a:picLocks noGrp="1" noChangeAspect="1"/>
          </p:cNvPicPr>
          <p:nvPr>
            <p:ph idx="1"/>
          </p:nvPr>
        </p:nvPicPr>
        <p:blipFill>
          <a:blip r:embed="rId2"/>
          <a:stretch>
            <a:fillRect/>
          </a:stretch>
        </p:blipFill>
        <p:spPr>
          <a:xfrm>
            <a:off x="3064139" y="2087563"/>
            <a:ext cx="7653021" cy="4268787"/>
          </a:xfrm>
        </p:spPr>
      </p:pic>
      <p:sp>
        <p:nvSpPr>
          <p:cNvPr id="4" name="Date Placeholder 3">
            <a:extLst>
              <a:ext uri="{FF2B5EF4-FFF2-40B4-BE49-F238E27FC236}">
                <a16:creationId xmlns:a16="http://schemas.microsoft.com/office/drawing/2014/main" id="{DB056174-CBC5-7B48-9681-7DDAC423337E}"/>
              </a:ext>
            </a:extLst>
          </p:cNvPr>
          <p:cNvSpPr>
            <a:spLocks noGrp="1"/>
          </p:cNvSpPr>
          <p:nvPr>
            <p:ph type="dt" sz="half" idx="2"/>
          </p:nvPr>
        </p:nvSpPr>
        <p:spPr>
          <a:xfrm>
            <a:off x="381000" y="6356350"/>
            <a:ext cx="1701018" cy="365125"/>
          </a:xfrm>
        </p:spPr>
        <p:txBody>
          <a:bodyPr anchor="ctr">
            <a:normAutofit/>
          </a:bodyPr>
          <a:lstStyle/>
          <a:p>
            <a:pPr>
              <a:spcAft>
                <a:spcPts val="600"/>
              </a:spcAft>
            </a:pPr>
            <a:fld id="{E1707CF3-9BC4-A745-ACDA-A73543D800FE}" type="datetime1">
              <a:rPr lang="en-US" smtClean="0"/>
              <a:pPr>
                <a:spcAft>
                  <a:spcPts val="600"/>
                </a:spcAft>
              </a:pPr>
              <a:t>3/29/2023</a:t>
            </a:fld>
            <a:endParaRPr lang="en-US"/>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b="1" i="0" err="1">
                <a:effectLst/>
              </a:rPr>
              <a:t>UnitTests</a:t>
            </a:r>
            <a:r>
              <a:rPr lang="en-US" b="1" i="0">
                <a:effectLst/>
              </a:rPr>
              <a:t> for Temporal Memory Algorithm</a:t>
            </a:r>
            <a:endParaRPr lang="en-US"/>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7</a:t>
            </a:fld>
            <a:endParaRPr lang="en-US"/>
          </a:p>
        </p:txBody>
      </p:sp>
    </p:spTree>
    <p:extLst>
      <p:ext uri="{BB962C8B-B14F-4D97-AF65-F5344CB8AC3E}">
        <p14:creationId xmlns:p14="http://schemas.microsoft.com/office/powerpoint/2010/main" val="1017063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a:bodyPr>
          <a:lstStyle/>
          <a:p>
            <a:r>
              <a:rPr lang="en-US" sz="2400" dirty="0"/>
              <a:t>Conclusion</a:t>
            </a:r>
            <a:br>
              <a:rPr lang="en-US" sz="2400" dirty="0"/>
            </a:br>
            <a:br>
              <a:rPr lang="en-US" sz="2400" dirty="0"/>
            </a:br>
            <a:endParaRPr lang="en-US" sz="4400" dirty="0"/>
          </a:p>
        </p:txBody>
      </p:sp>
      <p:sp>
        <p:nvSpPr>
          <p:cNvPr id="13" name="Text Placeholder 5">
            <a:extLst>
              <a:ext uri="{FF2B5EF4-FFF2-40B4-BE49-F238E27FC236}">
                <a16:creationId xmlns:a16="http://schemas.microsoft.com/office/drawing/2014/main" id="{6118A1B7-08BA-6B43-BBA8-952377DF944D}"/>
              </a:ext>
            </a:extLst>
          </p:cNvPr>
          <p:cNvSpPr>
            <a:spLocks noGrp="1"/>
          </p:cNvSpPr>
          <p:nvPr>
            <p:ph type="body" sz="quarter" idx="13"/>
          </p:nvPr>
        </p:nvSpPr>
        <p:spPr>
          <a:xfrm>
            <a:off x="1502619" y="543354"/>
            <a:ext cx="1364297" cy="1094521"/>
          </a:xfrm>
        </p:spPr>
        <p:txBody>
          <a:bodyPr/>
          <a:lstStyle/>
          <a:p>
            <a:r>
              <a:rPr lang="en-US" dirty="0"/>
              <a:t>“</a:t>
            </a:r>
          </a:p>
        </p:txBody>
      </p:sp>
      <p:sp>
        <p:nvSpPr>
          <p:cNvPr id="14" name="Text Placeholder 7">
            <a:extLst>
              <a:ext uri="{FF2B5EF4-FFF2-40B4-BE49-F238E27FC236}">
                <a16:creationId xmlns:a16="http://schemas.microsoft.com/office/drawing/2014/main" id="{A1F17760-D90A-AB46-A4E0-31B2684E3F5E}"/>
              </a:ext>
            </a:extLst>
          </p:cNvPr>
          <p:cNvSpPr>
            <a:spLocks noGrp="1"/>
          </p:cNvSpPr>
          <p:nvPr>
            <p:ph type="body" sz="quarter" idx="15"/>
          </p:nvPr>
        </p:nvSpPr>
        <p:spPr>
          <a:xfrm>
            <a:off x="9420876" y="3426615"/>
            <a:ext cx="1364297" cy="1094521"/>
          </a:xfrm>
        </p:spPr>
        <p:txBody>
          <a:bodyPr/>
          <a:lstStyle/>
          <a:p>
            <a:r>
              <a:rPr lang="en-US" dirty="0"/>
              <a:t>”</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p:txBody>
          <a:bodyPr/>
          <a:lstStyle/>
          <a:p>
            <a:fld id="{4CF75428-5BE0-934D-BB71-675F8E23A386}" type="datetime1">
              <a:rPr lang="en-US" smtClean="0"/>
              <a:t>3/29/2023</a:t>
            </a:fld>
            <a:endParaRPr lang="en-US" dirty="0"/>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sz="1200" b="1" i="0" dirty="0" err="1">
                <a:effectLst/>
                <a:latin typeface="Arabic Typesetting" panose="020B0604020202020204" pitchFamily="66" charset="-78"/>
                <a:cs typeface="Arabic Typesetting" panose="020B0604020202020204" pitchFamily="66" charset="-78"/>
              </a:rPr>
              <a:t>UnitTests</a:t>
            </a:r>
            <a:r>
              <a:rPr lang="en-US" sz="1200" b="1" i="0" dirty="0">
                <a:effectLst/>
                <a:latin typeface="Arabic Typesetting" panose="020B0604020202020204" pitchFamily="66" charset="-78"/>
                <a:cs typeface="Arabic Typesetting" panose="020B0604020202020204" pitchFamily="66" charset="-78"/>
              </a:rPr>
              <a:t> for Temporal Memory Algorithm</a:t>
            </a:r>
            <a:endParaRPr lang="en-US" dirty="0"/>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2639983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endParaRPr lang="en-US" dirty="0"/>
          </a:p>
        </p:txBody>
      </p:sp>
    </p:spTree>
    <p:extLst>
      <p:ext uri="{BB962C8B-B14F-4D97-AF65-F5344CB8AC3E}">
        <p14:creationId xmlns:p14="http://schemas.microsoft.com/office/powerpoint/2010/main" val="926184573"/>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{287927E0-6709-43E1-A553-CED61D59035C}tf45331398_win32</Template>
  <TotalTime>198</TotalTime>
  <Words>236</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Arabic Typesetting</vt:lpstr>
      <vt:lpstr>Arial</vt:lpstr>
      <vt:lpstr>Calibri</vt:lpstr>
      <vt:lpstr>Tenorite</vt:lpstr>
      <vt:lpstr>Times New Roman</vt:lpstr>
      <vt:lpstr>Office Theme</vt:lpstr>
      <vt:lpstr>Improve UnitTests for Temporal Memory Algorithm</vt:lpstr>
      <vt:lpstr>Agenda</vt:lpstr>
      <vt:lpstr>Introduction</vt:lpstr>
      <vt:lpstr>Goals of your project</vt:lpstr>
      <vt:lpstr>Implementation</vt:lpstr>
      <vt:lpstr>Implementation</vt:lpstr>
      <vt:lpstr>Result</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Improve UnitTests for Temporal Memory Algorithm</dc:title>
  <dc:creator>Mohammad shamsir Doha</dc:creator>
  <cp:lastModifiedBy>Farjana Akter</cp:lastModifiedBy>
  <cp:revision>10</cp:revision>
  <dcterms:created xsi:type="dcterms:W3CDTF">2023-03-27T21:56:51Z</dcterms:created>
  <dcterms:modified xsi:type="dcterms:W3CDTF">2023-03-29T19:15:33Z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