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E821-58F0-D536-AB4D-E5CCCCF7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0B240-5F4E-5FB9-5253-118837101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8D35-A3C5-DB90-A4D3-36FC23BA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28B2-83B4-7E08-7A2E-D72CD778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6831-0B12-884B-E37F-DD5CF317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0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DC8E-EB10-CD68-5499-B55FDB3D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7CE68-1E70-6502-610B-EF9383DC2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F110E-9671-F42E-4D3E-F357BF6D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84F0-29CD-3F92-0A8E-71C21D55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786E-B2DE-C2C3-C1F8-567FF2CC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53774-DC75-2A06-CB27-16D1AE22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35934-C518-B39F-B083-CB346589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0BAB-85DF-07FB-A365-D8DEC6B4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E2B8B-C4D8-9A6A-D793-ED3964B7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0255-88D9-A47D-98F9-09754BDF0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DF3E-6FF1-EF0F-83F8-6665A6CF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121E-19EB-3A35-38E2-1A94BD97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6AD7E-2CE0-A4F4-B9BD-E3A2CA14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E1DA-D466-3A77-1344-5650721A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F9EF-C997-C4BF-D82E-B417245E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CFDF-611C-F4E3-08AA-F4D1DD48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5FA2A-32B5-70FD-06C2-8E3A1FBE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DE6F-FE34-DFAC-0918-65933BA9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B8C08-08A8-5C6B-BF38-E099E15F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845D7-4879-0A8A-0FBB-BB82E5BE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0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F16F-E1A3-0378-24D1-D6F8920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34D25-8DF2-3986-5F2D-1993B0C5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FCF4-E40A-7A78-8D07-AD76F42ED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CBA5-E49E-F858-5821-86AA9383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DB1DF-208E-3EB3-5286-118E94BD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E633-D927-CC13-BB38-39EB81B1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35B9-E947-1C6E-FC40-4362FC2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DB7C4-EA71-3318-B310-7C6377061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FC8B0-7F57-788B-5F56-CC29D553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B5EB7-F4D4-E209-63F0-CC2BFDF3C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99D0E-3812-CE7F-FE4A-EEE5986AB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F5499-988A-F422-6192-A0E8590D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9BEE9-34BA-A999-68D4-C022DB9E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C769E-98B2-5FCB-A29E-FED50C34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1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EDFC-EAC0-6ADE-DF6E-02AA3A88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C9629-8DC2-E342-E45C-945772C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569DC-23F9-6806-332D-DABD4A39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04D86-CE51-AADB-65DE-39A2881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3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E55FD-E117-2162-FE87-DCFD62B6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DB349-2939-5CC0-372C-C39FBA35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5B90-A348-6AAA-6F69-FDC97824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9018-1937-0518-4BFD-A39FEE82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B083-B12F-A626-7055-493A7FD6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9A89D-2389-97B5-3811-A10651A38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4B191-099E-B7A5-9347-AA81E0191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61134-3E08-C0D9-7B34-4BF74285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AB94-69B2-35D6-CA43-70CA813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AD53-A467-BABD-E045-455C49C0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1781D-225C-17C1-D273-801FF3388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98866-B0F5-86C1-27EE-5758FC0B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3AEC-BD4E-6C1C-A47F-A8B7FA871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56A59-4782-6817-6939-CEE4F705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61B55-D2C6-0FC3-9E60-5DF79ADC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325D5-F5A2-6DBA-8985-2B64CAD4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CCD0-C336-0612-F5A2-F6BF9039B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E3B8-0BBA-3519-ACF7-D6E05AA7F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73D49-0FE6-4DDE-A4F9-17D3E9DAE021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8DFD-35C1-4B62-CEDC-F7CC588D5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8A80-A2A8-CE68-B21E-F9E373256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EA3AC-0899-460E-BC25-92F346AF4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ED04-FDC6-FDD4-A41A-7C6E0D959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966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570B1-767A-683D-2AD0-0D102013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76284"/>
            <a:ext cx="9144000" cy="48817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Improve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Temporal Memory Algorithm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Farjana Akter                        Guidance by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                                 Damir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Andreas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Md.Shamsir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Doha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Jahid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Frankfurt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11570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1A1C-8258-8B41-9D6C-17EC43B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Temporal Memory Algorithm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3685-8489-208C-A511-C1CA2B84E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Software Engineering</vt:lpstr>
      <vt:lpstr>Improve UnitTests for Temporal Memory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Farjana Akter</dc:creator>
  <cp:lastModifiedBy>Farjana Akter</cp:lastModifiedBy>
  <cp:revision>6</cp:revision>
  <dcterms:created xsi:type="dcterms:W3CDTF">2023-01-22T10:31:28Z</dcterms:created>
  <dcterms:modified xsi:type="dcterms:W3CDTF">2023-01-22T10:58:34Z</dcterms:modified>
</cp:coreProperties>
</file>