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6" r:id="rId5"/>
    <p:sldId id="257" r:id="rId6"/>
    <p:sldId id="258" r:id="rId7"/>
    <p:sldId id="276" r:id="rId8"/>
    <p:sldId id="277" r:id="rId9"/>
    <p:sldId id="278" r:id="rId10"/>
    <p:sldId id="279" r:id="rId11"/>
    <p:sldId id="280" r:id="rId12"/>
    <p:sldId id="273"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718"/>
  </p:normalViewPr>
  <p:slideViewPr>
    <p:cSldViewPr snapToGrid="0">
      <p:cViewPr varScale="1">
        <p:scale>
          <a:sx n="161" d="100"/>
          <a:sy n="161" d="100"/>
        </p:scale>
        <p:origin x="114" y="288"/>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3/28/2023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3/28/2023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3/28/2023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3/28/2023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3/28/2023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3/28/2023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3/28/2023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3/28/2023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3/28/2023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3/28/2023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3/28/2023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pPr algn="l"/>
            <a:r>
              <a:rPr lang="en-US" sz="5400" b="1" i="0" dirty="0">
                <a:effectLst/>
                <a:latin typeface="Arabic Typesetting" panose="020B0604020202020204" pitchFamily="66" charset="-78"/>
                <a:cs typeface="Arabic Typesetting" panose="020B0604020202020204" pitchFamily="66" charset="-78"/>
              </a:rPr>
              <a:t>Improve </a:t>
            </a:r>
            <a:r>
              <a:rPr lang="en-US" sz="5400" b="1" i="0" dirty="0" err="1">
                <a:effectLst/>
                <a:latin typeface="Arabic Typesetting" panose="020B0604020202020204" pitchFamily="66" charset="-78"/>
                <a:cs typeface="Arabic Typesetting" panose="020B0604020202020204" pitchFamily="66" charset="-78"/>
              </a:rPr>
              <a:t>UnitTests</a:t>
            </a:r>
            <a:r>
              <a:rPr lang="en-US" sz="5400" b="1" i="0" dirty="0">
                <a:effectLst/>
                <a:latin typeface="Arabic Typesetting" panose="020B0604020202020204" pitchFamily="66" charset="-78"/>
                <a:cs typeface="Arabic Typesetting" panose="020B0604020202020204" pitchFamily="66" charset="-78"/>
              </a:rPr>
              <a:t> for Temporal Memory Algorithm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072244" y="3602038"/>
            <a:ext cx="8595756" cy="2828450"/>
          </a:xfrm>
        </p:spPr>
        <p:txBody>
          <a:bodyPr/>
          <a:lstStyle/>
          <a:p>
            <a:pPr>
              <a:spcBef>
                <a:spcPts val="1800"/>
              </a:spcBef>
            </a:pPr>
            <a:r>
              <a:rPr lang="en-US" sz="2000" dirty="0">
                <a:latin typeface="Arial" panose="020B0604020202020204" pitchFamily="34" charset="0"/>
                <a:cs typeface="Arial" panose="020B0604020202020204" pitchFamily="34" charset="0"/>
              </a:rPr>
              <a:t>Group name:</a:t>
            </a:r>
            <a:r>
              <a:rPr lang="en-ID" sz="2000" i="0" dirty="0">
                <a:effectLst/>
                <a:latin typeface="Arial" panose="020B0604020202020204" pitchFamily="34" charset="0"/>
                <a:cs typeface="Arial" panose="020B0604020202020204" pitchFamily="34" charset="0"/>
              </a:rPr>
              <a:t>Variable-I</a:t>
            </a:r>
          </a:p>
          <a:p>
            <a:pPr>
              <a:spcBef>
                <a:spcPts val="1800"/>
              </a:spcBef>
            </a:pPr>
            <a:r>
              <a:rPr lang="en-ID" sz="2000" i="0" u="sng" dirty="0">
                <a:effectLst/>
                <a:latin typeface="Arial" panose="020B0604020202020204" pitchFamily="34" charset="0"/>
                <a:cs typeface="Arial" panose="020B0604020202020204" pitchFamily="34" charset="0"/>
              </a:rPr>
              <a:t>Group members:</a:t>
            </a:r>
          </a:p>
          <a:p>
            <a:r>
              <a:rPr lang="en-US" sz="1800" dirty="0"/>
              <a:t>Syed </a:t>
            </a:r>
            <a:r>
              <a:rPr lang="en-US" sz="1800" dirty="0" err="1"/>
              <a:t>Mostain</a:t>
            </a:r>
            <a:r>
              <a:rPr lang="en-US" sz="1800" dirty="0"/>
              <a:t> Ahmed     (1390214)</a:t>
            </a:r>
          </a:p>
          <a:p>
            <a:r>
              <a:rPr lang="en-US" sz="1800" dirty="0"/>
              <a:t>Farjana </a:t>
            </a:r>
            <a:r>
              <a:rPr lang="en-US" sz="1800" dirty="0" err="1"/>
              <a:t>Akter</a:t>
            </a:r>
            <a:r>
              <a:rPr lang="en-US" sz="1800" dirty="0"/>
              <a:t>                 (1344037)</a:t>
            </a:r>
          </a:p>
          <a:p>
            <a:r>
              <a:rPr lang="en-US" sz="1800" dirty="0"/>
              <a:t>Md. Shamsir Doha         (1344011)</a:t>
            </a:r>
          </a:p>
          <a:p>
            <a:r>
              <a:rPr lang="bn-IN" sz="1800" dirty="0"/>
              <a:t>ম</a:t>
            </a:r>
            <a:endParaRPr lang="en-US" sz="1800" dirty="0"/>
          </a:p>
          <a:p>
            <a:endParaRPr lang="en-US" dirty="0"/>
          </a:p>
          <a:p>
            <a:endParaRPr lang="en-ID" i="0" dirty="0">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Goals of your project</a:t>
            </a:r>
          </a:p>
          <a:p>
            <a:r>
              <a:rPr lang="en-US" dirty="0"/>
              <a:t>Implementation </a:t>
            </a:r>
          </a:p>
          <a:p>
            <a:r>
              <a:rPr lang="en-US" dirty="0"/>
              <a:t>Result</a:t>
            </a:r>
          </a:p>
          <a:p>
            <a:r>
              <a:rPr lang="en-US" dirty="0"/>
              <a:t>limitation</a:t>
            </a:r>
          </a:p>
          <a:p>
            <a:r>
              <a:rPr lang="en-US" dirty="0"/>
              <a:t>conclusion </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3/28/2023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sz="1200" b="1" i="0" dirty="0" err="1">
                <a:effectLst/>
                <a:latin typeface="Arabic Typesetting" panose="020B0604020202020204" pitchFamily="66" charset="-78"/>
                <a:cs typeface="Arabic Typesetting" panose="020B0604020202020204" pitchFamily="66" charset="-78"/>
              </a:rPr>
              <a:t>UnitTests</a:t>
            </a:r>
            <a:r>
              <a:rPr lang="en-US" sz="1200" b="1" i="0" dirty="0">
                <a:effectLst/>
                <a:latin typeface="Arabic Typesetting" panose="020B0604020202020204" pitchFamily="66" charset="-78"/>
                <a:cs typeface="Arabic Typesetting" panose="020B0604020202020204" pitchFamily="66" charset="-78"/>
              </a:rPr>
              <a:t> for Temporal Memory Algorithm</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60318" y="2274125"/>
            <a:ext cx="10786358" cy="3815526"/>
          </a:xfrm>
        </p:spPr>
        <p:txBody>
          <a:bodyPr vert="horz" lIns="91440" tIns="45720" rIns="91440" bIns="45720" rtlCol="0" anchor="t">
            <a:normAutofit/>
          </a:bodyPr>
          <a:lstStyle/>
          <a:p>
            <a:r>
              <a:rPr lang="en-US" sz="1800" b="1" dirty="0">
                <a:effectLst/>
                <a:latin typeface="Times New Roman" panose="02020603050405020304" pitchFamily="18" charset="0"/>
                <a:ea typeface="SimSun" panose="02010600030101010101" pitchFamily="2" charset="-122"/>
              </a:rPr>
              <a:t>Temporal memory algorithms have gained popularity as a promising approach for modeling temporal sequences in machine learning. This project aims to improve the unit test for the given temporal memory algorithm, which is based on the principles of the cortical column and the neocortex. The algorithm uses a sparse distributed representation of data and incorporates temporal context to predict future values in a sequence. We implemented improvements to the existing unit test, including the addition of more test cases with varying complexity and the implementation of cross-validation techniques for better evaluation of the algorithm's performance. We also optimized the implementation of the algorithm for improved efficiency and scalability.</a:t>
            </a:r>
            <a:endParaRPr lang="en-ID" sz="1800" b="1" dirty="0">
              <a:effectLst/>
              <a:latin typeface="Times New Roman" panose="02020603050405020304" pitchFamily="18" charset="0"/>
              <a:ea typeface="SimSun" panose="02010600030101010101" pitchFamily="2" charset="-122"/>
            </a:endParaRPr>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3/28/2023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sz="1200" b="1" i="0" dirty="0" err="1">
                <a:effectLst/>
                <a:latin typeface="Arabic Typesetting" panose="020B0604020202020204" pitchFamily="66" charset="-78"/>
                <a:cs typeface="Arabic Typesetting" panose="020B0604020202020204" pitchFamily="66" charset="-78"/>
              </a:rPr>
              <a:t>UnitTests</a:t>
            </a:r>
            <a:r>
              <a:rPr lang="en-US" sz="1200" b="1" i="0" dirty="0">
                <a:effectLst/>
                <a:latin typeface="Arabic Typesetting" panose="020B0604020202020204" pitchFamily="66" charset="-78"/>
                <a:cs typeface="Arabic Typesetting" panose="020B0604020202020204" pitchFamily="66" charset="-78"/>
              </a:rPr>
              <a:t> for Temporal Memory Algorithm</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Goals of your project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60318" y="2274125"/>
            <a:ext cx="10786358" cy="3815526"/>
          </a:xfrm>
        </p:spPr>
        <p:txBody>
          <a:bodyPr vert="horz" lIns="91440" tIns="45720" rIns="91440" bIns="45720" rtlCol="0" anchor="t">
            <a:normAutofit/>
          </a:bodyPr>
          <a:lstStyle/>
          <a:p>
            <a:pPr marL="342900" indent="-342900">
              <a:buFont typeface="Arial" panose="020B0604020202020204" pitchFamily="34" charset="0"/>
              <a:buChar char="•"/>
            </a:pPr>
            <a:r>
              <a:rPr lang="en-US" sz="2400" b="1" i="0" dirty="0">
                <a:effectLst/>
                <a:latin typeface="Arabic Typesetting" panose="020B0604020202020204" pitchFamily="66" charset="-78"/>
                <a:cs typeface="Arabic Typesetting" panose="020B0604020202020204" pitchFamily="66" charset="-78"/>
              </a:rPr>
              <a:t>Improve </a:t>
            </a:r>
            <a:r>
              <a:rPr lang="en-US" sz="2400" b="1" i="0" dirty="0" err="1">
                <a:effectLst/>
                <a:latin typeface="Arabic Typesetting" panose="020B0604020202020204" pitchFamily="66" charset="-78"/>
                <a:cs typeface="Arabic Typesetting" panose="020B0604020202020204" pitchFamily="66" charset="-78"/>
              </a:rPr>
              <a:t>UnitTests</a:t>
            </a:r>
            <a:r>
              <a:rPr lang="en-US" sz="2400" b="1" i="0" dirty="0">
                <a:effectLst/>
                <a:latin typeface="Arabic Typesetting" panose="020B0604020202020204" pitchFamily="66" charset="-78"/>
                <a:cs typeface="Arabic Typesetting" panose="020B0604020202020204" pitchFamily="66" charset="-78"/>
              </a:rPr>
              <a:t> for Temporal Memory Algorithm</a:t>
            </a:r>
          </a:p>
          <a:p>
            <a:pPr marL="342900" indent="-342900">
              <a:buFont typeface="Arial" panose="020B0604020202020204" pitchFamily="34" charset="0"/>
              <a:buChar char="•"/>
            </a:pPr>
            <a:r>
              <a:rPr lang="en-US" b="1" dirty="0">
                <a:latin typeface="Arabic Typesetting" panose="020B0604020202020204" pitchFamily="66" charset="-78"/>
                <a:cs typeface="Arabic Typesetting" panose="020B0604020202020204" pitchFamily="66" charset="-78"/>
              </a:rPr>
              <a:t>Create some unique test case</a:t>
            </a:r>
          </a:p>
          <a:p>
            <a:pPr marL="342900" indent="-342900">
              <a:buFont typeface="Arial" panose="020B0604020202020204" pitchFamily="34" charset="0"/>
              <a:buChar char="•"/>
            </a:pPr>
            <a:r>
              <a:rPr lang="en-US" b="1" dirty="0">
                <a:latin typeface="Arabic Typesetting" panose="020B0604020202020204" pitchFamily="66" charset="-78"/>
                <a:cs typeface="Arabic Typesetting" panose="020B0604020202020204" pitchFamily="66" charset="-78"/>
              </a:rPr>
              <a:t>Create test case using dataset.</a:t>
            </a:r>
          </a:p>
          <a:p>
            <a:endParaRPr lang="en-US" b="1" dirty="0">
              <a:latin typeface="Arabic Typesetting" panose="020B0604020202020204" pitchFamily="66" charset="-78"/>
              <a:cs typeface="Arabic Typesetting" panose="020B0604020202020204" pitchFamily="66" charset="-78"/>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3/28/2023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sz="1200" b="1" i="0" dirty="0" err="1">
                <a:effectLst/>
                <a:latin typeface="Arabic Typesetting" panose="020B0604020202020204" pitchFamily="66" charset="-78"/>
                <a:cs typeface="Arabic Typesetting" panose="020B0604020202020204" pitchFamily="66" charset="-78"/>
              </a:rPr>
              <a:t>UnitTests</a:t>
            </a:r>
            <a:r>
              <a:rPr lang="en-US" sz="1200" b="1" i="0" dirty="0">
                <a:effectLst/>
                <a:latin typeface="Arabic Typesetting" panose="020B0604020202020204" pitchFamily="66" charset="-78"/>
                <a:cs typeface="Arabic Typesetting" panose="020B0604020202020204" pitchFamily="66" charset="-78"/>
              </a:rPr>
              <a:t> for Temporal Memory Algorithm</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9571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Implementation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60318" y="2274125"/>
            <a:ext cx="10786358" cy="3815526"/>
          </a:xfrm>
        </p:spPr>
        <p:txBody>
          <a:bodyPr vert="horz" lIns="91440" tIns="45720" rIns="91440" bIns="45720" rtlCol="0" anchor="t">
            <a:normAutofit/>
          </a:bodyPr>
          <a:lstStyle/>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3/28/2023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sz="1200" b="1" i="0" dirty="0" err="1">
                <a:effectLst/>
                <a:latin typeface="Arabic Typesetting" panose="020B0604020202020204" pitchFamily="66" charset="-78"/>
                <a:cs typeface="Arabic Typesetting" panose="020B0604020202020204" pitchFamily="66" charset="-78"/>
              </a:rPr>
              <a:t>UnitTests</a:t>
            </a:r>
            <a:r>
              <a:rPr lang="en-US" sz="1200" b="1" i="0" dirty="0">
                <a:effectLst/>
                <a:latin typeface="Arabic Typesetting" panose="020B0604020202020204" pitchFamily="66" charset="-78"/>
                <a:cs typeface="Arabic Typesetting" panose="020B0604020202020204" pitchFamily="66" charset="-78"/>
              </a:rPr>
              <a:t> for Temporal Memory Algorithm</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40009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Implementation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60318" y="2274125"/>
            <a:ext cx="10786358" cy="3815526"/>
          </a:xfrm>
        </p:spPr>
        <p:txBody>
          <a:bodyPr vert="horz" lIns="91440" tIns="45720" rIns="91440" bIns="45720" rtlCol="0" anchor="t">
            <a:normAutofit/>
          </a:bodyPr>
          <a:lstStyle/>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3/28/2023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sz="1200" b="1" i="0" dirty="0" err="1">
                <a:effectLst/>
                <a:latin typeface="Arabic Typesetting" panose="020B0604020202020204" pitchFamily="66" charset="-78"/>
                <a:cs typeface="Arabic Typesetting" panose="020B0604020202020204" pitchFamily="66" charset="-78"/>
              </a:rPr>
              <a:t>UnitTests</a:t>
            </a:r>
            <a:r>
              <a:rPr lang="en-US" sz="1200" b="1" i="0" dirty="0">
                <a:effectLst/>
                <a:latin typeface="Arabic Typesetting" panose="020B0604020202020204" pitchFamily="66" charset="-78"/>
                <a:cs typeface="Arabic Typesetting" panose="020B0604020202020204" pitchFamily="66" charset="-78"/>
              </a:rPr>
              <a:t> for Temporal Memory Algorithm</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862837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Result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60318" y="2274125"/>
            <a:ext cx="10786358" cy="3815526"/>
          </a:xfrm>
        </p:spPr>
        <p:txBody>
          <a:bodyPr vert="horz" lIns="91440" tIns="45720" rIns="91440" bIns="45720" rtlCol="0" anchor="t">
            <a:normAutofit/>
          </a:bodyPr>
          <a:lstStyle/>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3/28/2023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sz="1200" b="1" i="0" dirty="0" err="1">
                <a:effectLst/>
                <a:latin typeface="Arabic Typesetting" panose="020B0604020202020204" pitchFamily="66" charset="-78"/>
                <a:cs typeface="Arabic Typesetting" panose="020B0604020202020204" pitchFamily="66" charset="-78"/>
              </a:rPr>
              <a:t>UnitTests</a:t>
            </a:r>
            <a:r>
              <a:rPr lang="en-US" sz="1200" b="1" i="0" dirty="0">
                <a:effectLst/>
                <a:latin typeface="Arabic Typesetting" panose="020B0604020202020204" pitchFamily="66" charset="-78"/>
                <a:cs typeface="Arabic Typesetting" panose="020B0604020202020204" pitchFamily="66" charset="-78"/>
              </a:rPr>
              <a:t> for Temporal Memory Algorithm</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01706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limitation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60317" y="2274125"/>
            <a:ext cx="12120675" cy="3815526"/>
          </a:xfrm>
        </p:spPr>
        <p:txBody>
          <a:bodyPr vert="horz" lIns="91440" tIns="45720" rIns="91440" bIns="45720" rtlCol="0" anchor="t">
            <a:normAutofit/>
          </a:bodyPr>
          <a:lstStyle/>
          <a:p>
            <a:r>
              <a:rPr lang="en-US" sz="1600" dirty="0"/>
              <a:t>Due to lack of time, we could not do enough research</a:t>
            </a:r>
            <a:r>
              <a:rPr lang="en-US" sz="1600"/>
              <a:t>. </a:t>
            </a:r>
            <a:endParaRPr lang="en-US" sz="16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3/28/2023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sz="1200" b="1" i="0" dirty="0" err="1">
                <a:effectLst/>
                <a:latin typeface="Arabic Typesetting" panose="020B0604020202020204" pitchFamily="66" charset="-78"/>
                <a:cs typeface="Arabic Typesetting" panose="020B0604020202020204" pitchFamily="66" charset="-78"/>
              </a:rPr>
              <a:t>UnitTests</a:t>
            </a:r>
            <a:r>
              <a:rPr lang="en-US" sz="1200" b="1" i="0" dirty="0">
                <a:effectLst/>
                <a:latin typeface="Arabic Typesetting" panose="020B0604020202020204" pitchFamily="66" charset="-78"/>
                <a:cs typeface="Arabic Typesetting" panose="020B0604020202020204" pitchFamily="66" charset="-78"/>
              </a:rPr>
              <a:t> for Temporal Memory Algorithm</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531238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2400" dirty="0"/>
              <a:t>Conclusion</a:t>
            </a:r>
            <a:br>
              <a:rPr lang="en-US" sz="2400" dirty="0"/>
            </a:br>
            <a:br>
              <a:rPr lang="en-US" sz="2400" dirty="0"/>
            </a:br>
            <a:endParaRPr lang="en-US" sz="4400" dirty="0"/>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3/28/2023</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sz="1200" b="1" i="0" dirty="0" err="1">
                <a:effectLst/>
                <a:latin typeface="Arabic Typesetting" panose="020B0604020202020204" pitchFamily="66" charset="-78"/>
                <a:cs typeface="Arabic Typesetting" panose="020B0604020202020204" pitchFamily="66" charset="-78"/>
              </a:rPr>
              <a:t>UnitTests</a:t>
            </a:r>
            <a:r>
              <a:rPr lang="en-US" sz="1200" b="1" i="0" dirty="0">
                <a:effectLst/>
                <a:latin typeface="Arabic Typesetting" panose="020B0604020202020204" pitchFamily="66" charset="-78"/>
                <a:cs typeface="Arabic Typesetting" panose="020B0604020202020204" pitchFamily="66" charset="-78"/>
              </a:rPr>
              <a:t> for Temporal Memory Algorithm</a:t>
            </a:r>
            <a:endParaRPr lang="en-US" dirty="0"/>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63998376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{287927E0-6709-43E1-A553-CED61D59035C}tf45331398_win32</Template>
  <TotalTime>69</TotalTime>
  <Words>259</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Arabic Typesetting</vt:lpstr>
      <vt:lpstr>Arial</vt:lpstr>
      <vt:lpstr>Calibri</vt:lpstr>
      <vt:lpstr>Tenorite</vt:lpstr>
      <vt:lpstr>Times New Roman</vt:lpstr>
      <vt:lpstr>Office Theme</vt:lpstr>
      <vt:lpstr>Improve UnitTests for Temporal Memory Algorithm</vt:lpstr>
      <vt:lpstr>Agenda</vt:lpstr>
      <vt:lpstr>Introduction</vt:lpstr>
      <vt:lpstr>Goals of your project</vt:lpstr>
      <vt:lpstr>Implementation</vt:lpstr>
      <vt:lpstr>Implementation</vt:lpstr>
      <vt:lpstr>Result</vt:lpstr>
      <vt:lpstr>limitation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 UnitTests for Temporal Memory Algorithm</dc:title>
  <dc:creator>Mohammad shamsir Doha</dc:creator>
  <cp:lastModifiedBy>Mohammad shamsir Doha</cp:lastModifiedBy>
  <cp:revision>8</cp:revision>
  <dcterms:created xsi:type="dcterms:W3CDTF">2023-03-27T21:56:51Z</dcterms:created>
  <dcterms:modified xsi:type="dcterms:W3CDTF">2023-03-28T14:56:00Z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