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78" r:id="rId7"/>
    <p:sldId id="260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7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A2900-C58C-42FB-95C2-9891D8022AFF}" v="10" dt="2023-11-27T16:20:0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2" autoAdjust="0"/>
  </p:normalViewPr>
  <p:slideViewPr>
    <p:cSldViewPr snapToGrid="0">
      <p:cViewPr>
        <p:scale>
          <a:sx n="83" d="100"/>
          <a:sy n="83" d="100"/>
        </p:scale>
        <p:origin x="5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M Mostaq Hossain" userId="d142671fb4f1a936" providerId="LiveId" clId="{DE45E642-C262-4B5D-B89D-CA41D68B30C3}"/>
    <pc:docChg chg="undo custSel addSld delSld modSld addMainMaster delMainMaster modMainMaster">
      <pc:chgData name="S M Mostaq Hossain" userId="d142671fb4f1a936" providerId="LiveId" clId="{DE45E642-C262-4B5D-B89D-CA41D68B30C3}" dt="2023-10-30T18:44:14.575" v="2831" actId="14100"/>
      <pc:docMkLst>
        <pc:docMk/>
      </pc:docMkLst>
      <pc:sldChg chg="addSp delSp modSp new mod modMedia setBg modClrScheme delAnim chgLayout">
        <pc:chgData name="S M Mostaq Hossain" userId="d142671fb4f1a936" providerId="LiveId" clId="{DE45E642-C262-4B5D-B89D-CA41D68B30C3}" dt="2023-10-30T16:28:51.120" v="2716" actId="1076"/>
        <pc:sldMkLst>
          <pc:docMk/>
          <pc:sldMk cId="1419213047" sldId="256"/>
        </pc:sldMkLst>
        <pc:spChg chg="mod">
          <ac:chgData name="S M Mostaq Hossain" userId="d142671fb4f1a936" providerId="LiveId" clId="{DE45E642-C262-4B5D-B89D-CA41D68B30C3}" dt="2023-10-30T05:13:05.093" v="221" actId="20577"/>
          <ac:spMkLst>
            <pc:docMk/>
            <pc:sldMk cId="1419213047" sldId="256"/>
            <ac:spMk id="2" creationId="{339E9F77-3287-2137-282D-3474D81E5CA7}"/>
          </ac:spMkLst>
        </pc:spChg>
        <pc:spChg chg="mod">
          <ac:chgData name="S M Mostaq Hossain" userId="d142671fb4f1a936" providerId="LiveId" clId="{DE45E642-C262-4B5D-B89D-CA41D68B30C3}" dt="2023-10-30T05:13:51.663" v="251" actId="1038"/>
          <ac:spMkLst>
            <pc:docMk/>
            <pc:sldMk cId="1419213047" sldId="256"/>
            <ac:spMk id="3" creationId="{A886D83A-3235-A62A-5481-DD0215A45154}"/>
          </ac:spMkLst>
        </pc:spChg>
        <pc:spChg chg="add del">
          <ac:chgData name="S M Mostaq Hossain" userId="d142671fb4f1a936" providerId="LiveId" clId="{DE45E642-C262-4B5D-B89D-CA41D68B30C3}" dt="2023-10-30T04:58:58.104" v="92" actId="26606"/>
          <ac:spMkLst>
            <pc:docMk/>
            <pc:sldMk cId="1419213047" sldId="256"/>
            <ac:spMk id="5" creationId="{0DBF1ABE-8590-450D-BB49-BDDCCF3EEA9E}"/>
          </ac:spMkLst>
        </pc:spChg>
        <pc:spChg chg="add mod">
          <ac:chgData name="S M Mostaq Hossain" userId="d142671fb4f1a936" providerId="LiveId" clId="{DE45E642-C262-4B5D-B89D-CA41D68B30C3}" dt="2023-10-30T16:28:51.120" v="2716" actId="1076"/>
          <ac:spMkLst>
            <pc:docMk/>
            <pc:sldMk cId="1419213047" sldId="256"/>
            <ac:spMk id="5" creationId="{5839D8F5-808B-21A1-9982-40F50FB2E35F}"/>
          </ac:spMkLst>
        </pc:spChg>
        <pc:spChg chg="add del">
          <ac:chgData name="S M Mostaq Hossain" userId="d142671fb4f1a936" providerId="LiveId" clId="{DE45E642-C262-4B5D-B89D-CA41D68B30C3}" dt="2023-10-30T04:58:58.104" v="92" actId="26606"/>
          <ac:spMkLst>
            <pc:docMk/>
            <pc:sldMk cId="1419213047" sldId="256"/>
            <ac:spMk id="6" creationId="{96CB0275-66F1-4491-93B8-121D0C7176BF}"/>
          </ac:spMkLst>
        </pc:spChg>
        <pc:spChg chg="add del">
          <ac:chgData name="S M Mostaq Hossain" userId="d142671fb4f1a936" providerId="LiveId" clId="{DE45E642-C262-4B5D-B89D-CA41D68B30C3}" dt="2023-10-30T04:58:58.104" v="92" actId="26606"/>
          <ac:spMkLst>
            <pc:docMk/>
            <pc:sldMk cId="1419213047" sldId="256"/>
            <ac:spMk id="7" creationId="{18D32C3D-8F76-4E99-BE56-0836CC38CC84}"/>
          </ac:spMkLst>
        </pc:spChg>
        <pc:spChg chg="add del">
          <ac:chgData name="S M Mostaq Hossain" userId="d142671fb4f1a936" providerId="LiveId" clId="{DE45E642-C262-4B5D-B89D-CA41D68B30C3}" dt="2023-10-30T04:57:00.713" v="79" actId="26606"/>
          <ac:spMkLst>
            <pc:docMk/>
            <pc:sldMk cId="1419213047" sldId="256"/>
            <ac:spMk id="9" creationId="{DB66C9CD-6BF4-44CA-8078-0BB819080761}"/>
          </ac:spMkLst>
        </pc:spChg>
        <pc:spChg chg="add del">
          <ac:chgData name="S M Mostaq Hossain" userId="d142671fb4f1a936" providerId="LiveId" clId="{DE45E642-C262-4B5D-B89D-CA41D68B30C3}" dt="2023-10-30T04:58:58.104" v="92" actId="26606"/>
          <ac:spMkLst>
            <pc:docMk/>
            <pc:sldMk cId="1419213047" sldId="256"/>
            <ac:spMk id="10" creationId="{70766076-46F5-42D5-A773-2B3BEF2B8B74}"/>
          </ac:spMkLst>
        </pc:spChg>
        <pc:spChg chg="add del">
          <ac:chgData name="S M Mostaq Hossain" userId="d142671fb4f1a936" providerId="LiveId" clId="{DE45E642-C262-4B5D-B89D-CA41D68B30C3}" dt="2023-10-30T04:59:37.302" v="98" actId="26606"/>
          <ac:spMkLst>
            <pc:docMk/>
            <pc:sldMk cId="1419213047" sldId="256"/>
            <ac:spMk id="12" creationId="{CD18051F-0BA4-4C80-832C-1845011B9CAF}"/>
          </ac:spMkLst>
        </pc:spChg>
        <pc:spChg chg="add del">
          <ac:chgData name="S M Mostaq Hossain" userId="d142671fb4f1a936" providerId="LiveId" clId="{DE45E642-C262-4B5D-B89D-CA41D68B30C3}" dt="2023-10-30T04:57:16.131" v="81" actId="26606"/>
          <ac:spMkLst>
            <pc:docMk/>
            <pc:sldMk cId="1419213047" sldId="256"/>
            <ac:spMk id="13" creationId="{F71EF7F1-38BA-471D-8CD4-2A9AE8E35527}"/>
          </ac:spMkLst>
        </pc:spChg>
        <pc:spChg chg="add del">
          <ac:chgData name="S M Mostaq Hossain" userId="d142671fb4f1a936" providerId="LiveId" clId="{DE45E642-C262-4B5D-B89D-CA41D68B30C3}" dt="2023-10-30T04:57:16.131" v="81" actId="26606"/>
          <ac:spMkLst>
            <pc:docMk/>
            <pc:sldMk cId="1419213047" sldId="256"/>
            <ac:spMk id="14" creationId="{E6C8E6EB-4C59-429B-97E4-72A058CFC4FB}"/>
          </ac:spMkLst>
        </pc:spChg>
        <pc:spChg chg="add del">
          <ac:chgData name="S M Mostaq Hossain" userId="d142671fb4f1a936" providerId="LiveId" clId="{DE45E642-C262-4B5D-B89D-CA41D68B30C3}" dt="2023-10-30T04:57:16.131" v="81" actId="26606"/>
          <ac:spMkLst>
            <pc:docMk/>
            <pc:sldMk cId="1419213047" sldId="256"/>
            <ac:spMk id="15" creationId="{3CED7894-4F62-4A6C-8DB5-DB5BE08E9C03}"/>
          </ac:spMkLst>
        </pc:spChg>
        <pc:spChg chg="add del">
          <ac:chgData name="S M Mostaq Hossain" userId="d142671fb4f1a936" providerId="LiveId" clId="{DE45E642-C262-4B5D-B89D-CA41D68B30C3}" dt="2023-10-30T04:57:16.131" v="81" actId="26606"/>
          <ac:spMkLst>
            <pc:docMk/>
            <pc:sldMk cId="1419213047" sldId="256"/>
            <ac:spMk id="16" creationId="{B5B90362-AFCC-46A9-B41C-A257A8C5B314}"/>
          </ac:spMkLst>
        </pc:spChg>
        <pc:spChg chg="add del">
          <ac:chgData name="S M Mostaq Hossain" userId="d142671fb4f1a936" providerId="LiveId" clId="{DE45E642-C262-4B5D-B89D-CA41D68B30C3}" dt="2023-10-30T04:57:16.131" v="81" actId="26606"/>
          <ac:spMkLst>
            <pc:docMk/>
            <pc:sldMk cId="1419213047" sldId="256"/>
            <ac:spMk id="17" creationId="{E536F3B4-50F6-4C52-8F76-4EB1214719DC}"/>
          </ac:spMkLst>
        </pc:spChg>
        <pc:spChg chg="add del">
          <ac:chgData name="S M Mostaq Hossain" userId="d142671fb4f1a936" providerId="LiveId" clId="{DE45E642-C262-4B5D-B89D-CA41D68B30C3}" dt="2023-10-30T04:58:04.082" v="89" actId="26606"/>
          <ac:spMkLst>
            <pc:docMk/>
            <pc:sldMk cId="1419213047" sldId="256"/>
            <ac:spMk id="20" creationId="{59A9681A-2486-4655-A876-E26402CA2EF6}"/>
          </ac:spMkLst>
        </pc:spChg>
        <pc:spChg chg="add del">
          <ac:chgData name="S M Mostaq Hossain" userId="d142671fb4f1a936" providerId="LiveId" clId="{DE45E642-C262-4B5D-B89D-CA41D68B30C3}" dt="2023-10-30T04:58:04.082" v="89" actId="26606"/>
          <ac:spMkLst>
            <pc:docMk/>
            <pc:sldMk cId="1419213047" sldId="256"/>
            <ac:spMk id="22" creationId="{C9BB6818-31C2-4340-98F8-64FF7F46A414}"/>
          </ac:spMkLst>
        </pc:spChg>
        <pc:spChg chg="add del">
          <ac:chgData name="S M Mostaq Hossain" userId="d142671fb4f1a936" providerId="LiveId" clId="{DE45E642-C262-4B5D-B89D-CA41D68B30C3}" dt="2023-10-30T04:59:37.302" v="98" actId="26606"/>
          <ac:spMkLst>
            <pc:docMk/>
            <pc:sldMk cId="1419213047" sldId="256"/>
            <ac:spMk id="24" creationId="{13F26D5C-77E9-4A8D-95F0-1635BAD12650}"/>
          </ac:spMkLst>
        </pc:spChg>
        <pc:spChg chg="add del">
          <ac:chgData name="S M Mostaq Hossain" userId="d142671fb4f1a936" providerId="LiveId" clId="{DE45E642-C262-4B5D-B89D-CA41D68B30C3}" dt="2023-10-30T05:02:35.144" v="110" actId="26606"/>
          <ac:spMkLst>
            <pc:docMk/>
            <pc:sldMk cId="1419213047" sldId="256"/>
            <ac:spMk id="31" creationId="{4D88A92C-0BD1-4D13-9480-9CA5056B1076}"/>
          </ac:spMkLst>
        </pc:spChg>
        <pc:spChg chg="add del">
          <ac:chgData name="S M Mostaq Hossain" userId="d142671fb4f1a936" providerId="LiveId" clId="{DE45E642-C262-4B5D-B89D-CA41D68B30C3}" dt="2023-10-30T05:02:35.144" v="110" actId="26606"/>
          <ac:spMkLst>
            <pc:docMk/>
            <pc:sldMk cId="1419213047" sldId="256"/>
            <ac:spMk id="32" creationId="{F850E0BE-0A13-43E4-9007-A06960852F21}"/>
          </ac:spMkLst>
        </pc:spChg>
        <pc:spChg chg="add del">
          <ac:chgData name="S M Mostaq Hossain" userId="d142671fb4f1a936" providerId="LiveId" clId="{DE45E642-C262-4B5D-B89D-CA41D68B30C3}" dt="2023-10-30T05:02:00.482" v="108" actId="26606"/>
          <ac:spMkLst>
            <pc:docMk/>
            <pc:sldMk cId="1419213047" sldId="256"/>
            <ac:spMk id="33" creationId="{063F27BC-7079-4FF7-8F7C-ABC82FA3C247}"/>
          </ac:spMkLst>
        </pc:spChg>
        <pc:spChg chg="add del">
          <ac:chgData name="S M Mostaq Hossain" userId="d142671fb4f1a936" providerId="LiveId" clId="{DE45E642-C262-4B5D-B89D-CA41D68B30C3}" dt="2023-10-30T05:03:24.700" v="112" actId="26606"/>
          <ac:spMkLst>
            <pc:docMk/>
            <pc:sldMk cId="1419213047" sldId="256"/>
            <ac:spMk id="35" creationId="{416A0E3C-60E6-4F39-BC55-5F7C224E1F7C}"/>
          </ac:spMkLst>
        </pc:spChg>
        <pc:spChg chg="add del">
          <ac:chgData name="S M Mostaq Hossain" userId="d142671fb4f1a936" providerId="LiveId" clId="{DE45E642-C262-4B5D-B89D-CA41D68B30C3}" dt="2023-10-30T05:02:00.482" v="108" actId="26606"/>
          <ac:spMkLst>
            <pc:docMk/>
            <pc:sldMk cId="1419213047" sldId="256"/>
            <ac:spMk id="37" creationId="{64F549C5-B5B6-4898-8630-053866568ADC}"/>
          </ac:spMkLst>
        </pc:spChg>
        <pc:spChg chg="add del">
          <ac:chgData name="S M Mostaq Hossain" userId="d142671fb4f1a936" providerId="LiveId" clId="{DE45E642-C262-4B5D-B89D-CA41D68B30C3}" dt="2023-10-30T05:03:24.700" v="112" actId="26606"/>
          <ac:spMkLst>
            <pc:docMk/>
            <pc:sldMk cId="1419213047" sldId="256"/>
            <ac:spMk id="38" creationId="{990D0034-F768-41E7-85D4-F38C4DE85770}"/>
          </ac:spMkLst>
        </pc:spChg>
        <pc:spChg chg="add del">
          <ac:chgData name="S M Mostaq Hossain" userId="d142671fb4f1a936" providerId="LiveId" clId="{DE45E642-C262-4B5D-B89D-CA41D68B30C3}" dt="2023-10-30T05:09:15.444" v="194" actId="26606"/>
          <ac:spMkLst>
            <pc:docMk/>
            <pc:sldMk cId="1419213047" sldId="256"/>
            <ac:spMk id="43" creationId="{8B5E4EA8-E8AF-4DE2-81FD-338A059AC3A7}"/>
          </ac:spMkLst>
        </pc:spChg>
        <pc:spChg chg="add del">
          <ac:chgData name="S M Mostaq Hossain" userId="d142671fb4f1a936" providerId="LiveId" clId="{DE45E642-C262-4B5D-B89D-CA41D68B30C3}" dt="2023-10-30T05:03:54.240" v="114" actId="26606"/>
          <ac:spMkLst>
            <pc:docMk/>
            <pc:sldMk cId="1419213047" sldId="256"/>
            <ac:spMk id="44" creationId="{99B5B3C5-A599-465B-B2B9-866E8B2087CE}"/>
          </ac:spMkLst>
        </pc:spChg>
        <pc:spChg chg="add del">
          <ac:chgData name="S M Mostaq Hossain" userId="d142671fb4f1a936" providerId="LiveId" clId="{DE45E642-C262-4B5D-B89D-CA41D68B30C3}" dt="2023-10-30T05:03:54.240" v="114" actId="26606"/>
          <ac:spMkLst>
            <pc:docMk/>
            <pc:sldMk cId="1419213047" sldId="256"/>
            <ac:spMk id="45" creationId="{25C84982-7DD0-43B1-8A2D-BFA4DF1B4E60}"/>
          </ac:spMkLst>
        </pc:spChg>
        <pc:spChg chg="add del">
          <ac:chgData name="S M Mostaq Hossain" userId="d142671fb4f1a936" providerId="LiveId" clId="{DE45E642-C262-4B5D-B89D-CA41D68B30C3}" dt="2023-10-30T05:09:15.444" v="194" actId="26606"/>
          <ac:spMkLst>
            <pc:docMk/>
            <pc:sldMk cId="1419213047" sldId="256"/>
            <ac:spMk id="48" creationId="{B1F2A19A-CC19-4AE7-A29C-C80120466A7D}"/>
          </ac:spMkLst>
        </pc:spChg>
        <pc:spChg chg="add del">
          <ac:chgData name="S M Mostaq Hossain" userId="d142671fb4f1a936" providerId="LiveId" clId="{DE45E642-C262-4B5D-B89D-CA41D68B30C3}" dt="2023-10-30T05:10:57.568" v="209" actId="26606"/>
          <ac:spMkLst>
            <pc:docMk/>
            <pc:sldMk cId="1419213047" sldId="256"/>
            <ac:spMk id="49" creationId="{EEE96A74-B62B-4642-AB22-7776A5F48CE7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2" creationId="{DD7EAFE6-2BB9-41FB-9CF4-588CFC708774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3" creationId="{19B36E71-93BD-4984-AC9C-CC9FB9CC06D6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4" creationId="{3A767031-C99F-4567-B7D9-353331C77909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5" creationId="{63FEDEE9-12A6-4011-A532-8071D6086BF8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6" creationId="{57C37CE9-19CE-49DF-A887-2214EBB1F097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7" creationId="{7EF84E8E-7E93-4DEE-BCFB-2AE29098B5C3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8" creationId="{9046502B-E9B6-4225-B8EE-BC5D644686B0}"/>
          </ac:spMkLst>
        </pc:spChg>
        <pc:spChg chg="add del">
          <ac:chgData name="S M Mostaq Hossain" userId="d142671fb4f1a936" providerId="LiveId" clId="{DE45E642-C262-4B5D-B89D-CA41D68B30C3}" dt="2023-10-30T05:12:09.444" v="211" actId="26606"/>
          <ac:spMkLst>
            <pc:docMk/>
            <pc:sldMk cId="1419213047" sldId="256"/>
            <ac:spMk id="59" creationId="{2D500B59-4CB5-4E11-9A7B-D19B4BA14B58}"/>
          </ac:spMkLst>
        </pc:spChg>
        <pc:spChg chg="add del">
          <ac:chgData name="S M Mostaq Hossain" userId="d142671fb4f1a936" providerId="LiveId" clId="{DE45E642-C262-4B5D-B89D-CA41D68B30C3}" dt="2023-10-30T05:03:54.240" v="114" actId="26606"/>
          <ac:spMkLst>
            <pc:docMk/>
            <pc:sldMk cId="1419213047" sldId="256"/>
            <ac:spMk id="62" creationId="{458183E0-58D3-4C7F-97F0-2494113B38F6}"/>
          </ac:spMkLst>
        </pc:spChg>
        <pc:spChg chg="add del">
          <ac:chgData name="S M Mostaq Hossain" userId="d142671fb4f1a936" providerId="LiveId" clId="{DE45E642-C262-4B5D-B89D-CA41D68B30C3}" dt="2023-10-30T05:03:54.240" v="114" actId="26606"/>
          <ac:spMkLst>
            <pc:docMk/>
            <pc:sldMk cId="1419213047" sldId="256"/>
            <ac:spMk id="63" creationId="{493D7220-9A41-4B89-8A05-2E854925EDA1}"/>
          </ac:spMkLst>
        </pc:spChg>
        <pc:spChg chg="add del">
          <ac:chgData name="S M Mostaq Hossain" userId="d142671fb4f1a936" providerId="LiveId" clId="{DE45E642-C262-4B5D-B89D-CA41D68B30C3}" dt="2023-10-30T05:12:11.803" v="214" actId="26606"/>
          <ac:spMkLst>
            <pc:docMk/>
            <pc:sldMk cId="1419213047" sldId="256"/>
            <ac:spMk id="66" creationId="{C3297213-B630-4CFA-8FE1-099659C5DB66}"/>
          </ac:spMkLst>
        </pc:spChg>
        <pc:spChg chg="add del">
          <ac:chgData name="S M Mostaq Hossain" userId="d142671fb4f1a936" providerId="LiveId" clId="{DE45E642-C262-4B5D-B89D-CA41D68B30C3}" dt="2023-10-30T05:12:11.803" v="214" actId="26606"/>
          <ac:spMkLst>
            <pc:docMk/>
            <pc:sldMk cId="1419213047" sldId="256"/>
            <ac:spMk id="68" creationId="{13F26D5C-77E9-4A8D-95F0-1635BAD12650}"/>
          </ac:spMkLst>
        </pc:spChg>
        <pc:spChg chg="add del">
          <ac:chgData name="S M Mostaq Hossain" userId="d142671fb4f1a936" providerId="LiveId" clId="{DE45E642-C262-4B5D-B89D-CA41D68B30C3}" dt="2023-10-30T05:12:22.909" v="216" actId="26606"/>
          <ac:spMkLst>
            <pc:docMk/>
            <pc:sldMk cId="1419213047" sldId="256"/>
            <ac:spMk id="72" creationId="{EA26A151-13BF-4305-A6DC-9DC7C9877195}"/>
          </ac:spMkLst>
        </pc:spChg>
        <pc:spChg chg="add del">
          <ac:chgData name="S M Mostaq Hossain" userId="d142671fb4f1a936" providerId="LiveId" clId="{DE45E642-C262-4B5D-B89D-CA41D68B30C3}" dt="2023-10-30T05:12:22.909" v="216" actId="26606"/>
          <ac:spMkLst>
            <pc:docMk/>
            <pc:sldMk cId="1419213047" sldId="256"/>
            <ac:spMk id="73" creationId="{6EFFDDA6-2CAE-438F-B0D6-FF4E710E24CB}"/>
          </ac:spMkLst>
        </pc:spChg>
        <pc:spChg chg="add del">
          <ac:chgData name="S M Mostaq Hossain" userId="d142671fb4f1a936" providerId="LiveId" clId="{DE45E642-C262-4B5D-B89D-CA41D68B30C3}" dt="2023-10-30T05:12:22.909" v="216" actId="26606"/>
          <ac:spMkLst>
            <pc:docMk/>
            <pc:sldMk cId="1419213047" sldId="256"/>
            <ac:spMk id="74" creationId="{D279CB98-976B-40EA-81C0-E41C11E7A0E1}"/>
          </ac:spMkLst>
        </pc:spChg>
        <pc:spChg chg="add del">
          <ac:chgData name="S M Mostaq Hossain" userId="d142671fb4f1a936" providerId="LiveId" clId="{DE45E642-C262-4B5D-B89D-CA41D68B30C3}" dt="2023-10-30T05:12:22.909" v="216" actId="26606"/>
          <ac:spMkLst>
            <pc:docMk/>
            <pc:sldMk cId="1419213047" sldId="256"/>
            <ac:spMk id="75" creationId="{D10FC428-98F2-41B0-859F-EC3A5A41B8DB}"/>
          </ac:spMkLst>
        </pc:spChg>
        <pc:spChg chg="add mod">
          <ac:chgData name="S M Mostaq Hossain" userId="d142671fb4f1a936" providerId="LiveId" clId="{DE45E642-C262-4B5D-B89D-CA41D68B30C3}" dt="2023-10-30T05:15:02.830" v="295" actId="1036"/>
          <ac:spMkLst>
            <pc:docMk/>
            <pc:sldMk cId="1419213047" sldId="256"/>
            <ac:spMk id="77" creationId="{CD30520D-6E0F-4736-3799-B9CC8DC846FF}"/>
          </ac:spMkLst>
        </pc:spChg>
        <pc:spChg chg="add del">
          <ac:chgData name="S M Mostaq Hossain" userId="d142671fb4f1a936" providerId="LiveId" clId="{DE45E642-C262-4B5D-B89D-CA41D68B30C3}" dt="2023-10-30T05:12:32.575" v="218" actId="26606"/>
          <ac:spMkLst>
            <pc:docMk/>
            <pc:sldMk cId="1419213047" sldId="256"/>
            <ac:spMk id="80" creationId="{E49D7415-2F11-44C2-B6AA-13A25B6814B9}"/>
          </ac:spMkLst>
        </pc:spChg>
        <pc:spChg chg="add">
          <ac:chgData name="S M Mostaq Hossain" userId="d142671fb4f1a936" providerId="LiveId" clId="{DE45E642-C262-4B5D-B89D-CA41D68B30C3}" dt="2023-10-30T05:12:32.608" v="219" actId="26606"/>
          <ac:spMkLst>
            <pc:docMk/>
            <pc:sldMk cId="1419213047" sldId="256"/>
            <ac:spMk id="84" creationId="{72411438-92A5-42B0-9C54-EA4FB32ACB5E}"/>
          </ac:spMkLst>
        </pc:spChg>
        <pc:spChg chg="add">
          <ac:chgData name="S M Mostaq Hossain" userId="d142671fb4f1a936" providerId="LiveId" clId="{DE45E642-C262-4B5D-B89D-CA41D68B30C3}" dt="2023-10-30T05:12:32.608" v="219" actId="26606"/>
          <ac:spMkLst>
            <pc:docMk/>
            <pc:sldMk cId="1419213047" sldId="256"/>
            <ac:spMk id="85" creationId="{C5176844-69C3-4F79-BE38-EA5BDDF4FEA4}"/>
          </ac:spMkLst>
        </pc:spChg>
        <pc:spChg chg="add">
          <ac:chgData name="S M Mostaq Hossain" userId="d142671fb4f1a936" providerId="LiveId" clId="{DE45E642-C262-4B5D-B89D-CA41D68B30C3}" dt="2023-10-30T05:12:32.608" v="219" actId="26606"/>
          <ac:spMkLst>
            <pc:docMk/>
            <pc:sldMk cId="1419213047" sldId="256"/>
            <ac:spMk id="88" creationId="{A101E513-AF74-4E9D-A31F-99664250722D}"/>
          </ac:spMkLst>
        </pc:spChg>
        <pc:grpChg chg="add del">
          <ac:chgData name="S M Mostaq Hossain" userId="d142671fb4f1a936" providerId="LiveId" clId="{DE45E642-C262-4B5D-B89D-CA41D68B30C3}" dt="2023-10-30T05:01:07.585" v="106" actId="26606"/>
          <ac:grpSpMkLst>
            <pc:docMk/>
            <pc:sldMk cId="1419213047" sldId="256"/>
            <ac:grpSpMk id="29" creationId="{24A5CBF4-323E-4A2D-A9CD-A3CC0050D948}"/>
          </ac:grpSpMkLst>
        </pc:grpChg>
        <pc:grpChg chg="add del">
          <ac:chgData name="S M Mostaq Hossain" userId="d142671fb4f1a936" providerId="LiveId" clId="{DE45E642-C262-4B5D-B89D-CA41D68B30C3}" dt="2023-10-30T05:03:54.240" v="114" actId="26606"/>
          <ac:grpSpMkLst>
            <pc:docMk/>
            <pc:sldMk cId="1419213047" sldId="256"/>
            <ac:grpSpMk id="46" creationId="{1D912E1C-3BBA-42F0-A3EE-FEC382E7230A}"/>
          </ac:grpSpMkLst>
        </pc:grpChg>
        <pc:grpChg chg="add del">
          <ac:chgData name="S M Mostaq Hossain" userId="d142671fb4f1a936" providerId="LiveId" clId="{DE45E642-C262-4B5D-B89D-CA41D68B30C3}" dt="2023-10-30T05:03:54.240" v="114" actId="26606"/>
          <ac:grpSpMkLst>
            <pc:docMk/>
            <pc:sldMk cId="1419213047" sldId="256"/>
            <ac:grpSpMk id="65" creationId="{C1F869AB-954B-4EAB-8260-60AE9C8D0C6F}"/>
          </ac:grpSpMkLst>
        </pc:grpChg>
        <pc:graphicFrameChg chg="add del">
          <ac:chgData name="S M Mostaq Hossain" userId="d142671fb4f1a936" providerId="LiveId" clId="{DE45E642-C262-4B5D-B89D-CA41D68B30C3}" dt="2023-10-30T05:00:10.094" v="100"/>
          <ac:graphicFrameMkLst>
            <pc:docMk/>
            <pc:sldMk cId="1419213047" sldId="256"/>
            <ac:graphicFrameMk id="27" creationId="{76776CC8-6196-F38B-AB5B-BAEE3751ADEE}"/>
          </ac:graphicFrameMkLst>
        </pc:graphicFrameChg>
        <pc:picChg chg="add del">
          <ac:chgData name="S M Mostaq Hossain" userId="d142671fb4f1a936" providerId="LiveId" clId="{DE45E642-C262-4B5D-B89D-CA41D68B30C3}" dt="2023-10-30T04:57:00.713" v="79" actId="26606"/>
          <ac:picMkLst>
            <pc:docMk/>
            <pc:sldMk cId="1419213047" sldId="256"/>
            <ac:picMk id="4" creationId="{93FD87D6-189A-221A-F7E7-C05233901C10}"/>
          </ac:picMkLst>
        </pc:picChg>
        <pc:picChg chg="add del">
          <ac:chgData name="S M Mostaq Hossain" userId="d142671fb4f1a936" providerId="LiveId" clId="{DE45E642-C262-4B5D-B89D-CA41D68B30C3}" dt="2023-10-30T04:58:58.104" v="92" actId="26606"/>
          <ac:picMkLst>
            <pc:docMk/>
            <pc:sldMk cId="1419213047" sldId="256"/>
            <ac:picMk id="8" creationId="{916A6D33-5D32-238D-3CF6-19EAEF4A24D4}"/>
          </ac:picMkLst>
        </pc:picChg>
        <pc:picChg chg="add del">
          <ac:chgData name="S M Mostaq Hossain" userId="d142671fb4f1a936" providerId="LiveId" clId="{DE45E642-C262-4B5D-B89D-CA41D68B30C3}" dt="2023-10-30T04:57:16.131" v="81" actId="26606"/>
          <ac:picMkLst>
            <pc:docMk/>
            <pc:sldMk cId="1419213047" sldId="256"/>
            <ac:picMk id="18" creationId="{78908B40-57E5-5964-ED6E-05D44EFA8D7D}"/>
          </ac:picMkLst>
        </pc:picChg>
        <pc:picChg chg="add del mod">
          <ac:chgData name="S M Mostaq Hossain" userId="d142671fb4f1a936" providerId="LiveId" clId="{DE45E642-C262-4B5D-B89D-CA41D68B30C3}" dt="2023-10-30T04:59:37.302" v="98" actId="26606"/>
          <ac:picMkLst>
            <pc:docMk/>
            <pc:sldMk cId="1419213047" sldId="256"/>
            <ac:picMk id="19" creationId="{D6AEE6DE-FB55-C024-8C0F-E52EA576E0FF}"/>
          </ac:picMkLst>
        </pc:picChg>
        <pc:picChg chg="add del mod">
          <ac:chgData name="S M Mostaq Hossain" userId="d142671fb4f1a936" providerId="LiveId" clId="{DE45E642-C262-4B5D-B89D-CA41D68B30C3}" dt="2023-10-30T04:58:04.082" v="89" actId="26606"/>
          <ac:picMkLst>
            <pc:docMk/>
            <pc:sldMk cId="1419213047" sldId="256"/>
            <ac:picMk id="21" creationId="{3E144642-C758-586F-5187-CDA0CED7D19A}"/>
          </ac:picMkLst>
        </pc:picChg>
        <pc:picChg chg="add del mod">
          <ac:chgData name="S M Mostaq Hossain" userId="d142671fb4f1a936" providerId="LiveId" clId="{DE45E642-C262-4B5D-B89D-CA41D68B30C3}" dt="2023-10-30T05:01:07.585" v="106" actId="26606"/>
          <ac:picMkLst>
            <pc:docMk/>
            <pc:sldMk cId="1419213047" sldId="256"/>
            <ac:picMk id="28" creationId="{8EB51678-3077-7D94-678B-F47C24092494}"/>
          </ac:picMkLst>
        </pc:picChg>
        <pc:picChg chg="add del">
          <ac:chgData name="S M Mostaq Hossain" userId="d142671fb4f1a936" providerId="LiveId" clId="{DE45E642-C262-4B5D-B89D-CA41D68B30C3}" dt="2023-10-30T05:02:35.144" v="110" actId="26606"/>
          <ac:picMkLst>
            <pc:docMk/>
            <pc:sldMk cId="1419213047" sldId="256"/>
            <ac:picMk id="34" creationId="{B03712A6-CDA9-D135-5FB8-E758F016D801}"/>
          </ac:picMkLst>
        </pc:picChg>
        <pc:picChg chg="add del">
          <ac:chgData name="S M Mostaq Hossain" userId="d142671fb4f1a936" providerId="LiveId" clId="{DE45E642-C262-4B5D-B89D-CA41D68B30C3}" dt="2023-10-30T05:03:24.700" v="112" actId="26606"/>
          <ac:picMkLst>
            <pc:docMk/>
            <pc:sldMk cId="1419213047" sldId="256"/>
            <ac:picMk id="39" creationId="{58EFD86F-2E14-93C1-E5F1-1C1E15E253C1}"/>
          </ac:picMkLst>
        </pc:picChg>
        <pc:picChg chg="add del">
          <ac:chgData name="S M Mostaq Hossain" userId="d142671fb4f1a936" providerId="LiveId" clId="{DE45E642-C262-4B5D-B89D-CA41D68B30C3}" dt="2023-10-30T05:02:00.482" v="108" actId="26606"/>
          <ac:picMkLst>
            <pc:docMk/>
            <pc:sldMk cId="1419213047" sldId="256"/>
            <ac:picMk id="40" creationId="{92393F5E-1010-B398-9832-BC128F23D1FE}"/>
          </ac:picMkLst>
        </pc:picChg>
        <pc:picChg chg="add del mod">
          <ac:chgData name="S M Mostaq Hossain" userId="d142671fb4f1a936" providerId="LiveId" clId="{DE45E642-C262-4B5D-B89D-CA41D68B30C3}" dt="2023-10-30T05:09:15.444" v="194" actId="26606"/>
          <ac:picMkLst>
            <pc:docMk/>
            <pc:sldMk cId="1419213047" sldId="256"/>
            <ac:picMk id="47" creationId="{33082881-9268-D099-DCEF-83983DB7E0BB}"/>
          </ac:picMkLst>
        </pc:picChg>
        <pc:picChg chg="add del">
          <ac:chgData name="S M Mostaq Hossain" userId="d142671fb4f1a936" providerId="LiveId" clId="{DE45E642-C262-4B5D-B89D-CA41D68B30C3}" dt="2023-10-30T05:10:57.568" v="209" actId="26606"/>
          <ac:picMkLst>
            <pc:docMk/>
            <pc:sldMk cId="1419213047" sldId="256"/>
            <ac:picMk id="51" creationId="{0DD75E3D-90A8-1C65-19D5-9E6605FD4C6E}"/>
          </ac:picMkLst>
        </pc:picChg>
        <pc:picChg chg="add del">
          <ac:chgData name="S M Mostaq Hossain" userId="d142671fb4f1a936" providerId="LiveId" clId="{DE45E642-C262-4B5D-B89D-CA41D68B30C3}" dt="2023-10-30T05:12:09.444" v="211" actId="26606"/>
          <ac:picMkLst>
            <pc:docMk/>
            <pc:sldMk cId="1419213047" sldId="256"/>
            <ac:picMk id="60" creationId="{EFCE3E2C-72A8-7ACE-C8B8-C5E9B7475ACD}"/>
          </ac:picMkLst>
        </pc:picChg>
        <pc:picChg chg="add del">
          <ac:chgData name="S M Mostaq Hossain" userId="d142671fb4f1a936" providerId="LiveId" clId="{DE45E642-C262-4B5D-B89D-CA41D68B30C3}" dt="2023-10-30T05:03:54.240" v="114" actId="26606"/>
          <ac:picMkLst>
            <pc:docMk/>
            <pc:sldMk cId="1419213047" sldId="256"/>
            <ac:picMk id="64" creationId="{A383DF2F-8113-DC6A-B5F9-C87D04F25D93}"/>
          </ac:picMkLst>
        </pc:picChg>
        <pc:picChg chg="add del">
          <ac:chgData name="S M Mostaq Hossain" userId="d142671fb4f1a936" providerId="LiveId" clId="{DE45E642-C262-4B5D-B89D-CA41D68B30C3}" dt="2023-10-30T05:12:11.803" v="214" actId="26606"/>
          <ac:picMkLst>
            <pc:docMk/>
            <pc:sldMk cId="1419213047" sldId="256"/>
            <ac:picMk id="67" creationId="{9DF573D0-495B-1658-F1B5-75C8901F6A00}"/>
          </ac:picMkLst>
        </pc:picChg>
        <pc:picChg chg="add del">
          <ac:chgData name="S M Mostaq Hossain" userId="d142671fb4f1a936" providerId="LiveId" clId="{DE45E642-C262-4B5D-B89D-CA41D68B30C3}" dt="2023-10-30T05:12:22.909" v="216" actId="26606"/>
          <ac:picMkLst>
            <pc:docMk/>
            <pc:sldMk cId="1419213047" sldId="256"/>
            <ac:picMk id="76" creationId="{E5CBA990-9366-D418-895F-09756DC5E0BE}"/>
          </ac:picMkLst>
        </pc:picChg>
        <pc:picChg chg="add del">
          <ac:chgData name="S M Mostaq Hossain" userId="d142671fb4f1a936" providerId="LiveId" clId="{DE45E642-C262-4B5D-B89D-CA41D68B30C3}" dt="2023-10-30T05:12:32.575" v="218" actId="26606"/>
          <ac:picMkLst>
            <pc:docMk/>
            <pc:sldMk cId="1419213047" sldId="256"/>
            <ac:picMk id="82" creationId="{D45C4C8E-BE45-1F1B-BD0B-79EEB1892FF0}"/>
          </ac:picMkLst>
        </pc:picChg>
        <pc:picChg chg="add mod">
          <ac:chgData name="S M Mostaq Hossain" userId="d142671fb4f1a936" providerId="LiveId" clId="{DE45E642-C262-4B5D-B89D-CA41D68B30C3}" dt="2023-10-30T05:16:41.908" v="299" actId="1076"/>
          <ac:picMkLst>
            <pc:docMk/>
            <pc:sldMk cId="1419213047" sldId="256"/>
            <ac:picMk id="86" creationId="{298B11EB-BA77-9F70-BD0B-63CCD2A17F14}"/>
          </ac:picMkLst>
        </pc:picChg>
        <pc:cxnChg chg="add del">
          <ac:chgData name="S M Mostaq Hossain" userId="d142671fb4f1a936" providerId="LiveId" clId="{DE45E642-C262-4B5D-B89D-CA41D68B30C3}" dt="2023-10-30T04:57:00.713" v="79" actId="26606"/>
          <ac:cxnSpMkLst>
            <pc:docMk/>
            <pc:sldMk cId="1419213047" sldId="256"/>
            <ac:cxnSpMk id="11" creationId="{77C6DF49-CBE3-4038-AC78-35DE4FD7CE8E}"/>
          </ac:cxnSpMkLst>
        </pc:cxnChg>
        <pc:cxnChg chg="add del">
          <ac:chgData name="S M Mostaq Hossain" userId="d142671fb4f1a936" providerId="LiveId" clId="{DE45E642-C262-4B5D-B89D-CA41D68B30C3}" dt="2023-10-30T04:58:04.082" v="89" actId="26606"/>
          <ac:cxnSpMkLst>
            <pc:docMk/>
            <pc:sldMk cId="1419213047" sldId="256"/>
            <ac:cxnSpMk id="23" creationId="{F0CE0765-E93C-4D37-9D5F-D464EFB10FA7}"/>
          </ac:cxnSpMkLst>
        </pc:cxnChg>
        <pc:cxnChg chg="add del">
          <ac:chgData name="S M Mostaq Hossain" userId="d142671fb4f1a936" providerId="LiveId" clId="{DE45E642-C262-4B5D-B89D-CA41D68B30C3}" dt="2023-10-30T04:59:37.302" v="98" actId="26606"/>
          <ac:cxnSpMkLst>
            <pc:docMk/>
            <pc:sldMk cId="1419213047" sldId="256"/>
            <ac:cxnSpMk id="25" creationId="{0632DC5A-0728-490F-8655-6B437782704C}"/>
          </ac:cxnSpMkLst>
        </pc:cxnChg>
        <pc:cxnChg chg="add del">
          <ac:chgData name="S M Mostaq Hossain" userId="d142671fb4f1a936" providerId="LiveId" clId="{DE45E642-C262-4B5D-B89D-CA41D68B30C3}" dt="2023-10-30T04:59:37.302" v="98" actId="26606"/>
          <ac:cxnSpMkLst>
            <pc:docMk/>
            <pc:sldMk cId="1419213047" sldId="256"/>
            <ac:cxnSpMk id="26" creationId="{28BB1F6D-CF9C-422D-9324-C46415BB9D7D}"/>
          </ac:cxnSpMkLst>
        </pc:cxnChg>
        <pc:cxnChg chg="add del">
          <ac:chgData name="S M Mostaq Hossain" userId="d142671fb4f1a936" providerId="LiveId" clId="{DE45E642-C262-4B5D-B89D-CA41D68B30C3}" dt="2023-10-30T05:02:00.482" v="108" actId="26606"/>
          <ac:cxnSpMkLst>
            <pc:docMk/>
            <pc:sldMk cId="1419213047" sldId="256"/>
            <ac:cxnSpMk id="30" creationId="{F209B62C-3402-4623-9A7C-AA048B56F8C3}"/>
          </ac:cxnSpMkLst>
        </pc:cxnChg>
        <pc:cxnChg chg="add del">
          <ac:chgData name="S M Mostaq Hossain" userId="d142671fb4f1a936" providerId="LiveId" clId="{DE45E642-C262-4B5D-B89D-CA41D68B30C3}" dt="2023-10-30T05:03:24.700" v="112" actId="26606"/>
          <ac:cxnSpMkLst>
            <pc:docMk/>
            <pc:sldMk cId="1419213047" sldId="256"/>
            <ac:cxnSpMk id="36" creationId="{C5025DAC-8B93-4160-B017-3A274A5828C0}"/>
          </ac:cxnSpMkLst>
        </pc:cxnChg>
        <pc:cxnChg chg="add del">
          <ac:chgData name="S M Mostaq Hossain" userId="d142671fb4f1a936" providerId="LiveId" clId="{DE45E642-C262-4B5D-B89D-CA41D68B30C3}" dt="2023-10-30T05:02:00.482" v="108" actId="26606"/>
          <ac:cxnSpMkLst>
            <pc:docMk/>
            <pc:sldMk cId="1419213047" sldId="256"/>
            <ac:cxnSpMk id="41" creationId="{FF43DFA6-AAD3-45D1-9463-5131054B328D}"/>
          </ac:cxnSpMkLst>
        </pc:cxnChg>
        <pc:cxnChg chg="add del">
          <ac:chgData name="S M Mostaq Hossain" userId="d142671fb4f1a936" providerId="LiveId" clId="{DE45E642-C262-4B5D-B89D-CA41D68B30C3}" dt="2023-10-30T05:03:24.700" v="112" actId="26606"/>
          <ac:cxnSpMkLst>
            <pc:docMk/>
            <pc:sldMk cId="1419213047" sldId="256"/>
            <ac:cxnSpMk id="42" creationId="{5A0A5CF6-407C-4691-8122-49DF69D0020D}"/>
          </ac:cxnSpMkLst>
        </pc:cxnChg>
        <pc:cxnChg chg="add del">
          <ac:chgData name="S M Mostaq Hossain" userId="d142671fb4f1a936" providerId="LiveId" clId="{DE45E642-C262-4B5D-B89D-CA41D68B30C3}" dt="2023-10-30T05:10:57.568" v="209" actId="26606"/>
          <ac:cxnSpMkLst>
            <pc:docMk/>
            <pc:sldMk cId="1419213047" sldId="256"/>
            <ac:cxnSpMk id="50" creationId="{3A513CAD-9784-4D35-BAF9-1F7DDD697BDB}"/>
          </ac:cxnSpMkLst>
        </pc:cxnChg>
        <pc:cxnChg chg="add del">
          <ac:chgData name="S M Mostaq Hossain" userId="d142671fb4f1a936" providerId="LiveId" clId="{DE45E642-C262-4B5D-B89D-CA41D68B30C3}" dt="2023-10-30T05:12:11.803" v="214" actId="26606"/>
          <ac:cxnSpMkLst>
            <pc:docMk/>
            <pc:sldMk cId="1419213047" sldId="256"/>
            <ac:cxnSpMk id="69" creationId="{0632DC5A-0728-490F-8655-6B437782704C}"/>
          </ac:cxnSpMkLst>
        </pc:cxnChg>
        <pc:cxnChg chg="add del">
          <ac:chgData name="S M Mostaq Hossain" userId="d142671fb4f1a936" providerId="LiveId" clId="{DE45E642-C262-4B5D-B89D-CA41D68B30C3}" dt="2023-10-30T05:12:11.803" v="214" actId="26606"/>
          <ac:cxnSpMkLst>
            <pc:docMk/>
            <pc:sldMk cId="1419213047" sldId="256"/>
            <ac:cxnSpMk id="70" creationId="{28BB1F6D-CF9C-422D-9324-C46415BB9D7D}"/>
          </ac:cxnSpMkLst>
        </pc:cxnChg>
        <pc:cxnChg chg="add del">
          <ac:chgData name="S M Mostaq Hossain" userId="d142671fb4f1a936" providerId="LiveId" clId="{DE45E642-C262-4B5D-B89D-CA41D68B30C3}" dt="2023-10-30T05:12:32.575" v="218" actId="26606"/>
          <ac:cxnSpMkLst>
            <pc:docMk/>
            <pc:sldMk cId="1419213047" sldId="256"/>
            <ac:cxnSpMk id="78" creationId="{F64F9B95-9045-48D2-B9F3-2927E98F54AA}"/>
          </ac:cxnSpMkLst>
        </pc:cxnChg>
        <pc:cxnChg chg="add del">
          <ac:chgData name="S M Mostaq Hossain" userId="d142671fb4f1a936" providerId="LiveId" clId="{DE45E642-C262-4B5D-B89D-CA41D68B30C3}" dt="2023-10-30T05:12:32.575" v="218" actId="26606"/>
          <ac:cxnSpMkLst>
            <pc:docMk/>
            <pc:sldMk cId="1419213047" sldId="256"/>
            <ac:cxnSpMk id="79" creationId="{085AA86F-6A4D-4BCB-A045-D992CDC2959B}"/>
          </ac:cxnSpMkLst>
        </pc:cxnChg>
        <pc:cxnChg chg="add del">
          <ac:chgData name="S M Mostaq Hossain" userId="d142671fb4f1a936" providerId="LiveId" clId="{DE45E642-C262-4B5D-B89D-CA41D68B30C3}" dt="2023-10-30T05:12:32.575" v="218" actId="26606"/>
          <ac:cxnSpMkLst>
            <pc:docMk/>
            <pc:sldMk cId="1419213047" sldId="256"/>
            <ac:cxnSpMk id="81" creationId="{A35BA00F-E9C4-4087-9557-26285F82E05B}"/>
          </ac:cxnSpMkLst>
        </pc:cxnChg>
        <pc:cxnChg chg="add">
          <ac:chgData name="S M Mostaq Hossain" userId="d142671fb4f1a936" providerId="LiveId" clId="{DE45E642-C262-4B5D-B89D-CA41D68B30C3}" dt="2023-10-30T05:12:32.608" v="219" actId="26606"/>
          <ac:cxnSpMkLst>
            <pc:docMk/>
            <pc:sldMk cId="1419213047" sldId="256"/>
            <ac:cxnSpMk id="87" creationId="{DF96FA98-52E5-4AA7-98B9-BE6200CF014D}"/>
          </ac:cxnSpMkLst>
        </pc:cxnChg>
      </pc:sldChg>
      <pc:sldChg chg="addSp delSp modSp add del mod">
        <pc:chgData name="S M Mostaq Hossain" userId="d142671fb4f1a936" providerId="LiveId" clId="{DE45E642-C262-4B5D-B89D-CA41D68B30C3}" dt="2023-10-30T05:23:18.592" v="339" actId="47"/>
        <pc:sldMkLst>
          <pc:docMk/>
          <pc:sldMk cId="1612783849" sldId="257"/>
        </pc:sldMkLst>
        <pc:spChg chg="mod">
          <ac:chgData name="S M Mostaq Hossain" userId="d142671fb4f1a936" providerId="LiveId" clId="{DE45E642-C262-4B5D-B89D-CA41D68B30C3}" dt="2023-10-30T05:21:17.312" v="337" actId="20577"/>
          <ac:spMkLst>
            <pc:docMk/>
            <pc:sldMk cId="1612783849" sldId="257"/>
            <ac:spMk id="2" creationId="{339E9F77-3287-2137-282D-3474D81E5CA7}"/>
          </ac:spMkLst>
        </pc:spChg>
        <pc:spChg chg="mod">
          <ac:chgData name="S M Mostaq Hossain" userId="d142671fb4f1a936" providerId="LiveId" clId="{DE45E642-C262-4B5D-B89D-CA41D68B30C3}" dt="2023-10-30T05:22:13.992" v="338" actId="20577"/>
          <ac:spMkLst>
            <pc:docMk/>
            <pc:sldMk cId="1612783849" sldId="257"/>
            <ac:spMk id="3" creationId="{A886D83A-3235-A62A-5481-DD0215A45154}"/>
          </ac:spMkLst>
        </pc:spChg>
        <pc:picChg chg="add del">
          <ac:chgData name="S M Mostaq Hossain" userId="d142671fb4f1a936" providerId="LiveId" clId="{DE45E642-C262-4B5D-B89D-CA41D68B30C3}" dt="2023-10-30T05:20:59.021" v="316" actId="478"/>
          <ac:picMkLst>
            <pc:docMk/>
            <pc:sldMk cId="1612783849" sldId="257"/>
            <ac:picMk id="86" creationId="{298B11EB-BA77-9F70-BD0B-63CCD2A17F14}"/>
          </ac:picMkLst>
        </pc:picChg>
      </pc:sldChg>
      <pc:sldChg chg="new del">
        <pc:chgData name="S M Mostaq Hossain" userId="d142671fb4f1a936" providerId="LiveId" clId="{DE45E642-C262-4B5D-B89D-CA41D68B30C3}" dt="2023-10-30T05:20:33.380" v="313" actId="2696"/>
        <pc:sldMkLst>
          <pc:docMk/>
          <pc:sldMk cId="2553037865" sldId="257"/>
        </pc:sldMkLst>
      </pc:sldChg>
      <pc:sldChg chg="addSp delSp modSp new mod setBg">
        <pc:chgData name="S M Mostaq Hossain" userId="d142671fb4f1a936" providerId="LiveId" clId="{DE45E642-C262-4B5D-B89D-CA41D68B30C3}" dt="2023-10-30T18:44:14.575" v="2831" actId="14100"/>
        <pc:sldMkLst>
          <pc:docMk/>
          <pc:sldMk cId="2759598654" sldId="257"/>
        </pc:sldMkLst>
        <pc:spChg chg="add mod">
          <ac:chgData name="S M Mostaq Hossain" userId="d142671fb4f1a936" providerId="LiveId" clId="{DE45E642-C262-4B5D-B89D-CA41D68B30C3}" dt="2023-10-30T18:44:14.575" v="2831" actId="14100"/>
          <ac:spMkLst>
            <pc:docMk/>
            <pc:sldMk cId="2759598654" sldId="257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15:45:24.188" v="2633" actId="1035"/>
          <ac:spMkLst>
            <pc:docMk/>
            <pc:sldMk cId="2759598654" sldId="257"/>
            <ac:spMk id="3" creationId="{393541A6-054E-79B4-84E8-2E2CA9CEB800}"/>
          </ac:spMkLst>
        </pc:spChg>
        <pc:spChg chg="add del">
          <ac:chgData name="S M Mostaq Hossain" userId="d142671fb4f1a936" providerId="LiveId" clId="{DE45E642-C262-4B5D-B89D-CA41D68B30C3}" dt="2023-10-30T05:28:33.917" v="489" actId="22"/>
          <ac:spMkLst>
            <pc:docMk/>
            <pc:sldMk cId="2759598654" sldId="257"/>
            <ac:spMk id="4" creationId="{BFC9865F-D06C-911D-E5C4-7B554D5CBD72}"/>
          </ac:spMkLst>
        </pc:spChg>
        <pc:spChg chg="add del mod">
          <ac:chgData name="S M Mostaq Hossain" userId="d142671fb4f1a936" providerId="LiveId" clId="{DE45E642-C262-4B5D-B89D-CA41D68B30C3}" dt="2023-10-30T05:31:04.393" v="514" actId="22"/>
          <ac:spMkLst>
            <pc:docMk/>
            <pc:sldMk cId="2759598654" sldId="257"/>
            <ac:spMk id="7" creationId="{C9B01420-B6EB-6105-F7DE-D35A81972C76}"/>
          </ac:spMkLst>
        </pc:spChg>
        <pc:spChg chg="add del">
          <ac:chgData name="S M Mostaq Hossain" userId="d142671fb4f1a936" providerId="LiveId" clId="{DE45E642-C262-4B5D-B89D-CA41D68B30C3}" dt="2023-10-30T05:29:36.718" v="505" actId="26606"/>
          <ac:spMkLst>
            <pc:docMk/>
            <pc:sldMk cId="2759598654" sldId="257"/>
            <ac:spMk id="8" creationId="{72411438-92A5-42B0-9C54-EA4FB32ACB5E}"/>
          </ac:spMkLst>
        </pc:spChg>
        <pc:spChg chg="add mod">
          <ac:chgData name="S M Mostaq Hossain" userId="d142671fb4f1a936" providerId="LiveId" clId="{DE45E642-C262-4B5D-B89D-CA41D68B30C3}" dt="2023-10-30T09:02:57.122" v="2100" actId="1076"/>
          <ac:spMkLst>
            <pc:docMk/>
            <pc:sldMk cId="2759598654" sldId="257"/>
            <ac:spMk id="9" creationId="{A10603FB-BF9A-FDC2-9E42-BC82C65E9134}"/>
          </ac:spMkLst>
        </pc:spChg>
        <pc:spChg chg="add del">
          <ac:chgData name="S M Mostaq Hossain" userId="d142671fb4f1a936" providerId="LiveId" clId="{DE45E642-C262-4B5D-B89D-CA41D68B30C3}" dt="2023-10-30T05:29:36.718" v="505" actId="26606"/>
          <ac:spMkLst>
            <pc:docMk/>
            <pc:sldMk cId="2759598654" sldId="257"/>
            <ac:spMk id="10" creationId="{C5176844-69C3-4F79-BE38-EA5BDDF4FEA4}"/>
          </ac:spMkLst>
        </pc:spChg>
        <pc:spChg chg="add del">
          <ac:chgData name="S M Mostaq Hossain" userId="d142671fb4f1a936" providerId="LiveId" clId="{DE45E642-C262-4B5D-B89D-CA41D68B30C3}" dt="2023-10-30T05:29:36.718" v="505" actId="26606"/>
          <ac:spMkLst>
            <pc:docMk/>
            <pc:sldMk cId="2759598654" sldId="257"/>
            <ac:spMk id="14" creationId="{A101E513-AF74-4E9D-A31F-99664250722D}"/>
          </ac:spMkLst>
        </pc:spChg>
        <pc:picChg chg="add del">
          <ac:chgData name="S M Mostaq Hossain" userId="d142671fb4f1a936" providerId="LiveId" clId="{DE45E642-C262-4B5D-B89D-CA41D68B30C3}" dt="2023-10-30T05:29:36.718" v="505" actId="26606"/>
          <ac:picMkLst>
            <pc:docMk/>
            <pc:sldMk cId="2759598654" sldId="257"/>
            <ac:picMk id="5" creationId="{3CF59D88-D8A7-AD29-FFFC-916D22639844}"/>
          </ac:picMkLst>
        </pc:picChg>
        <pc:cxnChg chg="add del">
          <ac:chgData name="S M Mostaq Hossain" userId="d142671fb4f1a936" providerId="LiveId" clId="{DE45E642-C262-4B5D-B89D-CA41D68B30C3}" dt="2023-10-30T05:29:36.718" v="505" actId="26606"/>
          <ac:cxnSpMkLst>
            <pc:docMk/>
            <pc:sldMk cId="2759598654" sldId="257"/>
            <ac:cxnSpMk id="12" creationId="{C1FC086D-39EC-448D-97E7-FF232355AE19}"/>
          </ac:cxnSpMkLst>
        </pc:cxnChg>
      </pc:sldChg>
      <pc:sldChg chg="new del">
        <pc:chgData name="S M Mostaq Hossain" userId="d142671fb4f1a936" providerId="LiveId" clId="{DE45E642-C262-4B5D-B89D-CA41D68B30C3}" dt="2023-10-30T05:15:53.218" v="297" actId="2696"/>
        <pc:sldMkLst>
          <pc:docMk/>
          <pc:sldMk cId="3057698401" sldId="257"/>
        </pc:sldMkLst>
      </pc:sldChg>
      <pc:sldChg chg="addSp delSp modSp add mod modNotesTx">
        <pc:chgData name="S M Mostaq Hossain" userId="d142671fb4f1a936" providerId="LiveId" clId="{DE45E642-C262-4B5D-B89D-CA41D68B30C3}" dt="2023-10-30T15:46:09.742" v="2639" actId="20577"/>
        <pc:sldMkLst>
          <pc:docMk/>
          <pc:sldMk cId="2163994186" sldId="258"/>
        </pc:sldMkLst>
        <pc:spChg chg="del mod">
          <ac:chgData name="S M Mostaq Hossain" userId="d142671fb4f1a936" providerId="LiveId" clId="{DE45E642-C262-4B5D-B89D-CA41D68B30C3}" dt="2023-10-30T06:08:44.560" v="787" actId="26606"/>
          <ac:spMkLst>
            <pc:docMk/>
            <pc:sldMk cId="2163994186" sldId="258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15:46:09.742" v="2639" actId="20577"/>
          <ac:spMkLst>
            <pc:docMk/>
            <pc:sldMk cId="2163994186" sldId="258"/>
            <ac:spMk id="2" creationId="{87C5FF8F-08DF-16F2-AC9B-82FD628C9B86}"/>
          </ac:spMkLst>
        </pc:spChg>
        <pc:spChg chg="add mod">
          <ac:chgData name="S M Mostaq Hossain" userId="d142671fb4f1a936" providerId="LiveId" clId="{DE45E642-C262-4B5D-B89D-CA41D68B30C3}" dt="2023-10-30T06:59:27.671" v="1593" actId="1076"/>
          <ac:spMkLst>
            <pc:docMk/>
            <pc:sldMk cId="2163994186" sldId="258"/>
            <ac:spMk id="4" creationId="{E65AA763-2B9A-9956-71CE-5C76DC0E5491}"/>
          </ac:spMkLst>
        </pc:spChg>
        <pc:spChg chg="add del">
          <ac:chgData name="S M Mostaq Hossain" userId="d142671fb4f1a936" providerId="LiveId" clId="{DE45E642-C262-4B5D-B89D-CA41D68B30C3}" dt="2023-10-30T06:04:10.901" v="776" actId="22"/>
          <ac:spMkLst>
            <pc:docMk/>
            <pc:sldMk cId="2163994186" sldId="258"/>
            <ac:spMk id="6" creationId="{E14E2FBD-BF60-E7A3-5C55-F0FF987F0CFA}"/>
          </ac:spMkLst>
        </pc:spChg>
        <pc:spChg chg="add mod">
          <ac:chgData name="S M Mostaq Hossain" userId="d142671fb4f1a936" providerId="LiveId" clId="{DE45E642-C262-4B5D-B89D-CA41D68B30C3}" dt="2023-10-30T06:41:38.587" v="1465" actId="20577"/>
          <ac:spMkLst>
            <pc:docMk/>
            <pc:sldMk cId="2163994186" sldId="258"/>
            <ac:spMk id="7" creationId="{790018EC-8096-52FE-5083-FAC01328AC57}"/>
          </ac:spMkLst>
        </pc:spChg>
        <pc:spChg chg="del mod">
          <ac:chgData name="S M Mostaq Hossain" userId="d142671fb4f1a936" providerId="LiveId" clId="{DE45E642-C262-4B5D-B89D-CA41D68B30C3}" dt="2023-10-30T06:41:31.092" v="1452" actId="478"/>
          <ac:spMkLst>
            <pc:docMk/>
            <pc:sldMk cId="2163994186" sldId="258"/>
            <ac:spMk id="9" creationId="{A10603FB-BF9A-FDC2-9E42-BC82C65E9134}"/>
          </ac:spMkLst>
        </pc:spChg>
        <pc:graphicFrameChg chg="add mod modGraphic">
          <ac:chgData name="S M Mostaq Hossain" userId="d142671fb4f1a936" providerId="LiveId" clId="{DE45E642-C262-4B5D-B89D-CA41D68B30C3}" dt="2023-10-30T06:53:58.732" v="1549" actId="167"/>
          <ac:graphicFrameMkLst>
            <pc:docMk/>
            <pc:sldMk cId="2163994186" sldId="258"/>
            <ac:graphicFrameMk id="11" creationId="{6E758325-D5B4-8753-D0E1-8E0F3A966F49}"/>
          </ac:graphicFrameMkLst>
        </pc:graphicFrameChg>
      </pc:sldChg>
      <pc:sldChg chg="delSp add del setBg delDesignElem">
        <pc:chgData name="S M Mostaq Hossain" userId="d142671fb4f1a936" providerId="LiveId" clId="{DE45E642-C262-4B5D-B89D-CA41D68B30C3}" dt="2023-10-30T05:20:33.380" v="313" actId="2696"/>
        <pc:sldMkLst>
          <pc:docMk/>
          <pc:sldMk cId="2556332458" sldId="258"/>
        </pc:sldMkLst>
        <pc:spChg chg="del">
          <ac:chgData name="S M Mostaq Hossain" userId="d142671fb4f1a936" providerId="LiveId" clId="{DE45E642-C262-4B5D-B89D-CA41D68B30C3}" dt="2023-10-30T05:18:15.277" v="301"/>
          <ac:spMkLst>
            <pc:docMk/>
            <pc:sldMk cId="2556332458" sldId="258"/>
            <ac:spMk id="84" creationId="{72411438-92A5-42B0-9C54-EA4FB32ACB5E}"/>
          </ac:spMkLst>
        </pc:spChg>
        <pc:spChg chg="del">
          <ac:chgData name="S M Mostaq Hossain" userId="d142671fb4f1a936" providerId="LiveId" clId="{DE45E642-C262-4B5D-B89D-CA41D68B30C3}" dt="2023-10-30T05:18:15.277" v="301"/>
          <ac:spMkLst>
            <pc:docMk/>
            <pc:sldMk cId="2556332458" sldId="258"/>
            <ac:spMk id="85" creationId="{C5176844-69C3-4F79-BE38-EA5BDDF4FEA4}"/>
          </ac:spMkLst>
        </pc:spChg>
        <pc:spChg chg="del">
          <ac:chgData name="S M Mostaq Hossain" userId="d142671fb4f1a936" providerId="LiveId" clId="{DE45E642-C262-4B5D-B89D-CA41D68B30C3}" dt="2023-10-30T05:18:15.277" v="301"/>
          <ac:spMkLst>
            <pc:docMk/>
            <pc:sldMk cId="2556332458" sldId="258"/>
            <ac:spMk id="88" creationId="{A101E513-AF74-4E9D-A31F-99664250722D}"/>
          </ac:spMkLst>
        </pc:spChg>
        <pc:cxnChg chg="del">
          <ac:chgData name="S M Mostaq Hossain" userId="d142671fb4f1a936" providerId="LiveId" clId="{DE45E642-C262-4B5D-B89D-CA41D68B30C3}" dt="2023-10-30T05:18:15.277" v="301"/>
          <ac:cxnSpMkLst>
            <pc:docMk/>
            <pc:sldMk cId="2556332458" sldId="258"/>
            <ac:cxnSpMk id="87" creationId="{DF96FA98-52E5-4AA7-98B9-BE6200CF014D}"/>
          </ac:cxnSpMkLst>
        </pc:cxnChg>
      </pc:sldChg>
      <pc:sldChg chg="addSp delSp modSp add mod setBg">
        <pc:chgData name="S M Mostaq Hossain" userId="d142671fb4f1a936" providerId="LiveId" clId="{DE45E642-C262-4B5D-B89D-CA41D68B30C3}" dt="2023-10-30T15:46:00.301" v="2636" actId="20577"/>
        <pc:sldMkLst>
          <pc:docMk/>
          <pc:sldMk cId="2159000955" sldId="259"/>
        </pc:sldMkLst>
        <pc:spChg chg="mod ord">
          <ac:chgData name="S M Mostaq Hossain" userId="d142671fb4f1a936" providerId="LiveId" clId="{DE45E642-C262-4B5D-B89D-CA41D68B30C3}" dt="2023-10-30T05:53:00.756" v="688" actId="14100"/>
          <ac:spMkLst>
            <pc:docMk/>
            <pc:sldMk cId="2159000955" sldId="259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06:41:17.196" v="1450" actId="20577"/>
          <ac:spMkLst>
            <pc:docMk/>
            <pc:sldMk cId="2159000955" sldId="259"/>
            <ac:spMk id="3" creationId="{48299042-91F2-FD31-EF17-0FE456A597B9}"/>
          </ac:spMkLst>
        </pc:spChg>
        <pc:spChg chg="del">
          <ac:chgData name="S M Mostaq Hossain" userId="d142671fb4f1a936" providerId="LiveId" clId="{DE45E642-C262-4B5D-B89D-CA41D68B30C3}" dt="2023-10-30T05:43:39.762" v="660" actId="478"/>
          <ac:spMkLst>
            <pc:docMk/>
            <pc:sldMk cId="2159000955" sldId="259"/>
            <ac:spMk id="4" creationId="{E65AA763-2B9A-9956-71CE-5C76DC0E5491}"/>
          </ac:spMkLst>
        </pc:spChg>
        <pc:spChg chg="add mod">
          <ac:chgData name="S M Mostaq Hossain" userId="d142671fb4f1a936" providerId="LiveId" clId="{DE45E642-C262-4B5D-B89D-CA41D68B30C3}" dt="2023-10-30T15:46:00.301" v="2636" actId="20577"/>
          <ac:spMkLst>
            <pc:docMk/>
            <pc:sldMk cId="2159000955" sldId="259"/>
            <ac:spMk id="4" creationId="{F025A61D-F92D-D7CF-E61D-DEDA900C6586}"/>
          </ac:spMkLst>
        </pc:spChg>
        <pc:spChg chg="del mod">
          <ac:chgData name="S M Mostaq Hossain" userId="d142671fb4f1a936" providerId="LiveId" clId="{DE45E642-C262-4B5D-B89D-CA41D68B30C3}" dt="2023-10-30T06:41:08.912" v="1441" actId="478"/>
          <ac:spMkLst>
            <pc:docMk/>
            <pc:sldMk cId="2159000955" sldId="259"/>
            <ac:spMk id="9" creationId="{A10603FB-BF9A-FDC2-9E42-BC82C65E9134}"/>
          </ac:spMkLst>
        </pc:spChg>
        <pc:spChg chg="add del">
          <ac:chgData name="S M Mostaq Hossain" userId="d142671fb4f1a936" providerId="LiveId" clId="{DE45E642-C262-4B5D-B89D-CA41D68B30C3}" dt="2023-10-30T05:44:57.129" v="675" actId="26606"/>
          <ac:spMkLst>
            <pc:docMk/>
            <pc:sldMk cId="2159000955" sldId="259"/>
            <ac:spMk id="15" creationId="{72411438-92A5-42B0-9C54-EA4FB32ACB5E}"/>
          </ac:spMkLst>
        </pc:spChg>
        <pc:spChg chg="add del">
          <ac:chgData name="S M Mostaq Hossain" userId="d142671fb4f1a936" providerId="LiveId" clId="{DE45E642-C262-4B5D-B89D-CA41D68B30C3}" dt="2023-10-30T05:44:57.129" v="675" actId="26606"/>
          <ac:spMkLst>
            <pc:docMk/>
            <pc:sldMk cId="2159000955" sldId="259"/>
            <ac:spMk id="17" creationId="{C5176844-69C3-4F79-BE38-EA5BDDF4FEA4}"/>
          </ac:spMkLst>
        </pc:spChg>
        <pc:spChg chg="add del">
          <ac:chgData name="S M Mostaq Hossain" userId="d142671fb4f1a936" providerId="LiveId" clId="{DE45E642-C262-4B5D-B89D-CA41D68B30C3}" dt="2023-10-30T05:44:57.129" v="675" actId="26606"/>
          <ac:spMkLst>
            <pc:docMk/>
            <pc:sldMk cId="2159000955" sldId="259"/>
            <ac:spMk id="21" creationId="{A101E513-AF74-4E9D-A31F-99664250722D}"/>
          </ac:spMkLst>
        </pc:spChg>
        <pc:picChg chg="add del">
          <ac:chgData name="S M Mostaq Hossain" userId="d142671fb4f1a936" providerId="LiveId" clId="{DE45E642-C262-4B5D-B89D-CA41D68B30C3}" dt="2023-10-30T05:44:57.129" v="675" actId="26606"/>
          <ac:picMkLst>
            <pc:docMk/>
            <pc:sldMk cId="2159000955" sldId="259"/>
            <ac:picMk id="11" creationId="{FC0172E7-A005-063F-0C1D-CD93CC126183}"/>
          </ac:picMkLst>
        </pc:picChg>
        <pc:cxnChg chg="add del">
          <ac:chgData name="S M Mostaq Hossain" userId="d142671fb4f1a936" providerId="LiveId" clId="{DE45E642-C262-4B5D-B89D-CA41D68B30C3}" dt="2023-10-30T05:44:57.129" v="675" actId="26606"/>
          <ac:cxnSpMkLst>
            <pc:docMk/>
            <pc:sldMk cId="2159000955" sldId="259"/>
            <ac:cxnSpMk id="19" creationId="{C1FC086D-39EC-448D-97E7-FF232355AE19}"/>
          </ac:cxnSpMkLst>
        </pc:cxnChg>
      </pc:sldChg>
      <pc:sldChg chg="addSp delSp modSp add mod">
        <pc:chgData name="S M Mostaq Hossain" userId="d142671fb4f1a936" providerId="LiveId" clId="{DE45E642-C262-4B5D-B89D-CA41D68B30C3}" dt="2023-10-30T15:46:17.755" v="2642" actId="20577"/>
        <pc:sldMkLst>
          <pc:docMk/>
          <pc:sldMk cId="1699317787" sldId="260"/>
        </pc:sldMkLst>
        <pc:spChg chg="add del mod">
          <ac:chgData name="S M Mostaq Hossain" userId="d142671fb4f1a936" providerId="LiveId" clId="{DE45E642-C262-4B5D-B89D-CA41D68B30C3}" dt="2023-10-30T06:30:19.890" v="933" actId="26606"/>
          <ac:spMkLst>
            <pc:docMk/>
            <pc:sldMk cId="1699317787" sldId="260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15:46:17.755" v="2642" actId="20577"/>
          <ac:spMkLst>
            <pc:docMk/>
            <pc:sldMk cId="1699317787" sldId="260"/>
            <ac:spMk id="2" creationId="{95081CC9-3625-DA25-0858-04FE02A460F9}"/>
          </ac:spMkLst>
        </pc:spChg>
        <pc:spChg chg="add mod">
          <ac:chgData name="S M Mostaq Hossain" userId="d142671fb4f1a936" providerId="LiveId" clId="{DE45E642-C262-4B5D-B89D-CA41D68B30C3}" dt="2023-10-30T06:55:22.171" v="1568" actId="1036"/>
          <ac:spMkLst>
            <pc:docMk/>
            <pc:sldMk cId="1699317787" sldId="260"/>
            <ac:spMk id="3" creationId="{22CE278C-F5F7-3299-F70C-C837ECD057C7}"/>
          </ac:spMkLst>
        </pc:spChg>
        <pc:spChg chg="add mod">
          <ac:chgData name="S M Mostaq Hossain" userId="d142671fb4f1a936" providerId="LiveId" clId="{DE45E642-C262-4B5D-B89D-CA41D68B30C3}" dt="2023-10-30T06:42:22.122" v="1494" actId="20577"/>
          <ac:spMkLst>
            <pc:docMk/>
            <pc:sldMk cId="1699317787" sldId="260"/>
            <ac:spMk id="4" creationId="{D8679AD8-D581-D766-24C9-42E525ED4A27}"/>
          </ac:spMkLst>
        </pc:spChg>
        <pc:spChg chg="del mod">
          <ac:chgData name="S M Mostaq Hossain" userId="d142671fb4f1a936" providerId="LiveId" clId="{DE45E642-C262-4B5D-B89D-CA41D68B30C3}" dt="2023-10-30T06:42:02.392" v="1469" actId="478"/>
          <ac:spMkLst>
            <pc:docMk/>
            <pc:sldMk cId="1699317787" sldId="260"/>
            <ac:spMk id="9" creationId="{A10603FB-BF9A-FDC2-9E42-BC82C65E9134}"/>
          </ac:spMkLst>
        </pc:spChg>
        <pc:graphicFrameChg chg="add del">
          <ac:chgData name="S M Mostaq Hossain" userId="d142671fb4f1a936" providerId="LiveId" clId="{DE45E642-C262-4B5D-B89D-CA41D68B30C3}" dt="2023-10-30T06:23:03.839" v="848" actId="26606"/>
          <ac:graphicFrameMkLst>
            <pc:docMk/>
            <pc:sldMk cId="1699317787" sldId="260"/>
            <ac:graphicFrameMk id="11" creationId="{8831CEBD-8AE5-3808-9762-B7AF796AA082}"/>
          </ac:graphicFrameMkLst>
        </pc:graphicFrameChg>
        <pc:graphicFrameChg chg="add del">
          <ac:chgData name="S M Mostaq Hossain" userId="d142671fb4f1a936" providerId="LiveId" clId="{DE45E642-C262-4B5D-B89D-CA41D68B30C3}" dt="2023-10-30T06:24:27.312" v="852" actId="26606"/>
          <ac:graphicFrameMkLst>
            <pc:docMk/>
            <pc:sldMk cId="1699317787" sldId="260"/>
            <ac:graphicFrameMk id="12" creationId="{5F987BF9-C80A-85F1-8AC5-F666B0B81407}"/>
          </ac:graphicFrameMkLst>
        </pc:graphicFrameChg>
        <pc:graphicFrameChg chg="add del">
          <ac:chgData name="S M Mostaq Hossain" userId="d142671fb4f1a936" providerId="LiveId" clId="{DE45E642-C262-4B5D-B89D-CA41D68B30C3}" dt="2023-10-30T06:23:16.056" v="850" actId="26606"/>
          <ac:graphicFrameMkLst>
            <pc:docMk/>
            <pc:sldMk cId="1699317787" sldId="260"/>
            <ac:graphicFrameMk id="13" creationId="{62232EBE-CAEC-8B17-B6B6-EC776C3F06D8}"/>
          </ac:graphicFrameMkLst>
        </pc:graphicFrameChg>
        <pc:graphicFrameChg chg="add del">
          <ac:chgData name="S M Mostaq Hossain" userId="d142671fb4f1a936" providerId="LiveId" clId="{DE45E642-C262-4B5D-B89D-CA41D68B30C3}" dt="2023-10-30T06:27:46.631" v="881" actId="26606"/>
          <ac:graphicFrameMkLst>
            <pc:docMk/>
            <pc:sldMk cId="1699317787" sldId="260"/>
            <ac:graphicFrameMk id="14" creationId="{7EC9880B-29BF-2184-EDCF-B72D6E93763E}"/>
          </ac:graphicFrameMkLst>
        </pc:graphicFrameChg>
        <pc:graphicFrameChg chg="add mod">
          <ac:chgData name="S M Mostaq Hossain" userId="d142671fb4f1a936" providerId="LiveId" clId="{DE45E642-C262-4B5D-B89D-CA41D68B30C3}" dt="2023-10-30T06:55:15.622" v="1559" actId="14100"/>
          <ac:graphicFrameMkLst>
            <pc:docMk/>
            <pc:sldMk cId="1699317787" sldId="260"/>
            <ac:graphicFrameMk id="15" creationId="{68F61973-8D36-9EFF-F777-5EAD4694CB75}"/>
          </ac:graphicFrameMkLst>
        </pc:graphicFrameChg>
        <pc:graphicFrameChg chg="add del">
          <ac:chgData name="S M Mostaq Hossain" userId="d142671fb4f1a936" providerId="LiveId" clId="{DE45E642-C262-4B5D-B89D-CA41D68B30C3}" dt="2023-10-30T06:27:53.798" v="883" actId="26606"/>
          <ac:graphicFrameMkLst>
            <pc:docMk/>
            <pc:sldMk cId="1699317787" sldId="260"/>
            <ac:graphicFrameMk id="16" creationId="{F6BD3D91-1A89-0F81-DC53-FE42126CE8B9}"/>
          </ac:graphicFrameMkLst>
        </pc:graphicFrameChg>
        <pc:graphicFrameChg chg="add del">
          <ac:chgData name="S M Mostaq Hossain" userId="d142671fb4f1a936" providerId="LiveId" clId="{DE45E642-C262-4B5D-B89D-CA41D68B30C3}" dt="2023-10-30T06:27:57.185" v="885" actId="26606"/>
          <ac:graphicFrameMkLst>
            <pc:docMk/>
            <pc:sldMk cId="1699317787" sldId="260"/>
            <ac:graphicFrameMk id="18" creationId="{3FE7B25E-D043-386A-8DB2-4719D491D1F4}"/>
          </ac:graphicFrameMkLst>
        </pc:graphicFrameChg>
        <pc:graphicFrameChg chg="add del">
          <ac:chgData name="S M Mostaq Hossain" userId="d142671fb4f1a936" providerId="LiveId" clId="{DE45E642-C262-4B5D-B89D-CA41D68B30C3}" dt="2023-10-30T06:28:02.081" v="887" actId="26606"/>
          <ac:graphicFrameMkLst>
            <pc:docMk/>
            <pc:sldMk cId="1699317787" sldId="260"/>
            <ac:graphicFrameMk id="20" creationId="{D8E9C9CD-0D1C-E743-9D77-75C94DEA6D4D}"/>
          </ac:graphicFrameMkLst>
        </pc:graphicFrameChg>
        <pc:graphicFrameChg chg="add del mod">
          <ac:chgData name="S M Mostaq Hossain" userId="d142671fb4f1a936" providerId="LiveId" clId="{DE45E642-C262-4B5D-B89D-CA41D68B30C3}" dt="2023-10-30T06:30:11.310" v="932" actId="26606"/>
          <ac:graphicFrameMkLst>
            <pc:docMk/>
            <pc:sldMk cId="1699317787" sldId="260"/>
            <ac:graphicFrameMk id="22" creationId="{F6BD3D91-1A89-0F81-DC53-FE42126CE8B9}"/>
          </ac:graphicFrameMkLst>
        </pc:graphicFrameChg>
      </pc:sldChg>
      <pc:sldChg chg="addSp delSp modSp add mod">
        <pc:chgData name="S M Mostaq Hossain" userId="d142671fb4f1a936" providerId="LiveId" clId="{DE45E642-C262-4B5D-B89D-CA41D68B30C3}" dt="2023-10-30T16:25:38.699" v="2706" actId="20577"/>
        <pc:sldMkLst>
          <pc:docMk/>
          <pc:sldMk cId="4137773877" sldId="261"/>
        </pc:sldMkLst>
        <pc:spChg chg="add mod">
          <ac:chgData name="S M Mostaq Hossain" userId="d142671fb4f1a936" providerId="LiveId" clId="{DE45E642-C262-4B5D-B89D-CA41D68B30C3}" dt="2023-10-30T15:46:27.765" v="2645" actId="20577"/>
          <ac:spMkLst>
            <pc:docMk/>
            <pc:sldMk cId="4137773877" sldId="261"/>
            <ac:spMk id="2" creationId="{36198A58-4061-5E6C-2750-D1EBBA8DCD29}"/>
          </ac:spMkLst>
        </pc:spChg>
        <pc:spChg chg="add del mod">
          <ac:chgData name="S M Mostaq Hossain" userId="d142671fb4f1a936" providerId="LiveId" clId="{DE45E642-C262-4B5D-B89D-CA41D68B30C3}" dt="2023-10-30T06:56:44.129" v="1573" actId="26606"/>
          <ac:spMkLst>
            <pc:docMk/>
            <pc:sldMk cId="4137773877" sldId="261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06:55:06.211" v="1558" actId="20577"/>
          <ac:spMkLst>
            <pc:docMk/>
            <pc:sldMk cId="4137773877" sldId="261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06:59:00.304" v="1591" actId="1036"/>
          <ac:spMkLst>
            <pc:docMk/>
            <pc:sldMk cId="4137773877" sldId="261"/>
            <ac:spMk id="4" creationId="{3CDBF483-FA69-C32A-99C6-A58971B22BEC}"/>
          </ac:spMkLst>
        </pc:spChg>
        <pc:graphicFrameChg chg="add del">
          <ac:chgData name="S M Mostaq Hossain" userId="d142671fb4f1a936" providerId="LiveId" clId="{DE45E642-C262-4B5D-B89D-CA41D68B30C3}" dt="2023-10-30T06:56:44.115" v="1572" actId="26606"/>
          <ac:graphicFrameMkLst>
            <pc:docMk/>
            <pc:sldMk cId="4137773877" sldId="261"/>
            <ac:graphicFrameMk id="6" creationId="{45F3FFE1-C0F0-DEA4-1A05-372C64F42C7A}"/>
          </ac:graphicFrameMkLst>
        </pc:graphicFrameChg>
        <pc:graphicFrameChg chg="add mod modGraphic">
          <ac:chgData name="S M Mostaq Hossain" userId="d142671fb4f1a936" providerId="LiveId" clId="{DE45E642-C262-4B5D-B89D-CA41D68B30C3}" dt="2023-10-30T16:25:38.699" v="2706" actId="20577"/>
          <ac:graphicFrameMkLst>
            <pc:docMk/>
            <pc:sldMk cId="4137773877" sldId="261"/>
            <ac:graphicFrameMk id="8" creationId="{067996A5-5007-E3B3-57E3-ED4A22EB7E48}"/>
          </ac:graphicFrameMkLst>
        </pc:graphicFrameChg>
      </pc:sldChg>
      <pc:sldChg chg="add del">
        <pc:chgData name="S M Mostaq Hossain" userId="d142671fb4f1a936" providerId="LiveId" clId="{DE45E642-C262-4B5D-B89D-CA41D68B30C3}" dt="2023-10-30T07:40:30.194" v="1610"/>
        <pc:sldMkLst>
          <pc:docMk/>
          <pc:sldMk cId="3536489168" sldId="262"/>
        </pc:sldMkLst>
      </pc:sldChg>
      <pc:sldChg chg="addSp delSp modSp add mod">
        <pc:chgData name="S M Mostaq Hossain" userId="d142671fb4f1a936" providerId="LiveId" clId="{DE45E642-C262-4B5D-B89D-CA41D68B30C3}" dt="2023-10-30T15:46:36.860" v="2650" actId="20577"/>
        <pc:sldMkLst>
          <pc:docMk/>
          <pc:sldMk cId="3729199635" sldId="262"/>
        </pc:sldMkLst>
        <pc:spChg chg="add del mod">
          <ac:chgData name="S M Mostaq Hossain" userId="d142671fb4f1a936" providerId="LiveId" clId="{DE45E642-C262-4B5D-B89D-CA41D68B30C3}" dt="2023-10-30T07:43:57.699" v="1637" actId="26606"/>
          <ac:spMkLst>
            <pc:docMk/>
            <pc:sldMk cId="3729199635" sldId="262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15:46:36.860" v="2650" actId="20577"/>
          <ac:spMkLst>
            <pc:docMk/>
            <pc:sldMk cId="3729199635" sldId="262"/>
            <ac:spMk id="2" creationId="{C7D5BEEA-9B8A-DF11-C6A0-074A6CA2F974}"/>
          </ac:spMkLst>
        </pc:spChg>
        <pc:spChg chg="mod">
          <ac:chgData name="S M Mostaq Hossain" userId="d142671fb4f1a936" providerId="LiveId" clId="{DE45E642-C262-4B5D-B89D-CA41D68B30C3}" dt="2023-10-30T07:40:54.446" v="1613" actId="20577"/>
          <ac:spMkLst>
            <pc:docMk/>
            <pc:sldMk cId="3729199635" sldId="262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07:58:48.681" v="1698" actId="1076"/>
          <ac:spMkLst>
            <pc:docMk/>
            <pc:sldMk cId="3729199635" sldId="262"/>
            <ac:spMk id="4" creationId="{E4316AAB-58B8-EED5-6D91-4D818BF011C0}"/>
          </ac:spMkLst>
        </pc:spChg>
        <pc:graphicFrameChg chg="add del">
          <ac:chgData name="S M Mostaq Hossain" userId="d142671fb4f1a936" providerId="LiveId" clId="{DE45E642-C262-4B5D-B89D-CA41D68B30C3}" dt="2023-10-30T07:41:51.694" v="1621" actId="26606"/>
          <ac:graphicFrameMkLst>
            <pc:docMk/>
            <pc:sldMk cId="3729199635" sldId="262"/>
            <ac:graphicFrameMk id="5" creationId="{9CFD3506-228B-910A-9A77-8640A7EBDDC0}"/>
          </ac:graphicFrameMkLst>
        </pc:graphicFrameChg>
        <pc:graphicFrameChg chg="add del">
          <ac:chgData name="S M Mostaq Hossain" userId="d142671fb4f1a936" providerId="LiveId" clId="{DE45E642-C262-4B5D-B89D-CA41D68B30C3}" dt="2023-10-30T07:43:42.878" v="1632" actId="26606"/>
          <ac:graphicFrameMkLst>
            <pc:docMk/>
            <pc:sldMk cId="3729199635" sldId="262"/>
            <ac:graphicFrameMk id="6" creationId="{966BEFD8-BFBF-DB50-CD95-15E14478F324}"/>
          </ac:graphicFrameMkLst>
        </pc:graphicFrameChg>
        <pc:graphicFrameChg chg="add del">
          <ac:chgData name="S M Mostaq Hossain" userId="d142671fb4f1a936" providerId="LiveId" clId="{DE45E642-C262-4B5D-B89D-CA41D68B30C3}" dt="2023-10-30T07:43:55.665" v="1634" actId="26606"/>
          <ac:graphicFrameMkLst>
            <pc:docMk/>
            <pc:sldMk cId="3729199635" sldId="262"/>
            <ac:graphicFrameMk id="8" creationId="{8E9B3DA4-E6E9-7B02-C558-34420F3A802D}"/>
          </ac:graphicFrameMkLst>
        </pc:graphicFrameChg>
        <pc:graphicFrameChg chg="add del">
          <ac:chgData name="S M Mostaq Hossain" userId="d142671fb4f1a936" providerId="LiveId" clId="{DE45E642-C262-4B5D-B89D-CA41D68B30C3}" dt="2023-10-30T07:43:57.680" v="1636" actId="26606"/>
          <ac:graphicFrameMkLst>
            <pc:docMk/>
            <pc:sldMk cId="3729199635" sldId="262"/>
            <ac:graphicFrameMk id="10" creationId="{A2831EC7-CB98-DA9F-C6E0-FFAF1F1FBB23}"/>
          </ac:graphicFrameMkLst>
        </pc:graphicFrameChg>
        <pc:graphicFrameChg chg="add mod modGraphic">
          <ac:chgData name="S M Mostaq Hossain" userId="d142671fb4f1a936" providerId="LiveId" clId="{DE45E642-C262-4B5D-B89D-CA41D68B30C3}" dt="2023-10-30T07:47:58.749" v="1667" actId="208"/>
          <ac:graphicFrameMkLst>
            <pc:docMk/>
            <pc:sldMk cId="3729199635" sldId="262"/>
            <ac:graphicFrameMk id="12" creationId="{8E9B3DA4-E6E9-7B02-C558-34420F3A802D}"/>
          </ac:graphicFrameMkLst>
        </pc:graphicFrameChg>
      </pc:sldChg>
      <pc:sldChg chg="addSp delSp modSp add mod">
        <pc:chgData name="S M Mostaq Hossain" userId="d142671fb4f1a936" providerId="LiveId" clId="{DE45E642-C262-4B5D-B89D-CA41D68B30C3}" dt="2023-10-30T15:46:43.846" v="2653" actId="20577"/>
        <pc:sldMkLst>
          <pc:docMk/>
          <pc:sldMk cId="2162978697" sldId="263"/>
        </pc:sldMkLst>
        <pc:spChg chg="mod ord">
          <ac:chgData name="S M Mostaq Hossain" userId="d142671fb4f1a936" providerId="LiveId" clId="{DE45E642-C262-4B5D-B89D-CA41D68B30C3}" dt="2023-10-30T08:02:16.911" v="1785" actId="20577"/>
          <ac:spMkLst>
            <pc:docMk/>
            <pc:sldMk cId="2162978697" sldId="263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07:51:42.091" v="1686"/>
          <ac:spMkLst>
            <pc:docMk/>
            <pc:sldMk cId="2162978697" sldId="263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6:43.846" v="2653" actId="20577"/>
          <ac:spMkLst>
            <pc:docMk/>
            <pc:sldMk cId="2162978697" sldId="263"/>
            <ac:spMk id="4" creationId="{FE4ECE7C-80A0-B8E9-3640-C3A102AFBC77}"/>
          </ac:spMkLst>
        </pc:spChg>
        <pc:spChg chg="add mod">
          <ac:chgData name="S M Mostaq Hossain" userId="d142671fb4f1a936" providerId="LiveId" clId="{DE45E642-C262-4B5D-B89D-CA41D68B30C3}" dt="2023-10-30T07:59:15.666" v="1717" actId="1076"/>
          <ac:spMkLst>
            <pc:docMk/>
            <pc:sldMk cId="2162978697" sldId="263"/>
            <ac:spMk id="6" creationId="{CDFD206C-276F-68FB-6988-234A89AFD7A8}"/>
          </ac:spMkLst>
        </pc:spChg>
        <pc:spChg chg="add del">
          <ac:chgData name="S M Mostaq Hossain" userId="d142671fb4f1a936" providerId="LiveId" clId="{DE45E642-C262-4B5D-B89D-CA41D68B30C3}" dt="2023-10-30T09:11:19.386" v="2168" actId="478"/>
          <ac:spMkLst>
            <pc:docMk/>
            <pc:sldMk cId="2162978697" sldId="263"/>
            <ac:spMk id="8" creationId="{AA671F7E-3D59-0DF5-D61E-707D0A063DC8}"/>
          </ac:spMkLst>
        </pc:spChg>
        <pc:picChg chg="add mod">
          <ac:chgData name="S M Mostaq Hossain" userId="d142671fb4f1a936" providerId="LiveId" clId="{DE45E642-C262-4B5D-B89D-CA41D68B30C3}" dt="2023-10-30T07:59:30.785" v="1718" actId="1076"/>
          <ac:picMkLst>
            <pc:docMk/>
            <pc:sldMk cId="2162978697" sldId="263"/>
            <ac:picMk id="5" creationId="{ABF4985E-8C7B-F953-5AD7-B49AB7D65D00}"/>
          </ac:picMkLst>
        </pc:picChg>
      </pc:sldChg>
      <pc:sldChg chg="addSp delSp modSp add mod">
        <pc:chgData name="S M Mostaq Hossain" userId="d142671fb4f1a936" providerId="LiveId" clId="{DE45E642-C262-4B5D-B89D-CA41D68B30C3}" dt="2023-10-30T15:46:51.675" v="2656" actId="20577"/>
        <pc:sldMkLst>
          <pc:docMk/>
          <pc:sldMk cId="4059813731" sldId="264"/>
        </pc:sldMkLst>
        <pc:spChg chg="add del mod">
          <ac:chgData name="S M Mostaq Hossain" userId="d142671fb4f1a936" providerId="LiveId" clId="{DE45E642-C262-4B5D-B89D-CA41D68B30C3}" dt="2023-10-30T08:12:46.564" v="1840" actId="113"/>
          <ac:spMkLst>
            <pc:docMk/>
            <pc:sldMk cId="4059813731" sldId="264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08:04:26.640" v="1789"/>
          <ac:spMkLst>
            <pc:docMk/>
            <pc:sldMk cId="4059813731" sldId="264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6:51.675" v="2656" actId="20577"/>
          <ac:spMkLst>
            <pc:docMk/>
            <pc:sldMk cId="4059813731" sldId="264"/>
            <ac:spMk id="4" creationId="{7E3FE235-9534-8A3C-5F3A-F11E9A47F40B}"/>
          </ac:spMkLst>
        </pc:spChg>
        <pc:spChg chg="mod">
          <ac:chgData name="S M Mostaq Hossain" userId="d142671fb4f1a936" providerId="LiveId" clId="{DE45E642-C262-4B5D-B89D-CA41D68B30C3}" dt="2023-10-30T08:05:29.940" v="1818" actId="1076"/>
          <ac:spMkLst>
            <pc:docMk/>
            <pc:sldMk cId="4059813731" sldId="264"/>
            <ac:spMk id="6" creationId="{CDFD206C-276F-68FB-6988-234A89AFD7A8}"/>
          </ac:spMkLst>
        </pc:spChg>
        <pc:spChg chg="del">
          <ac:chgData name="S M Mostaq Hossain" userId="d142671fb4f1a936" providerId="LiveId" clId="{DE45E642-C262-4B5D-B89D-CA41D68B30C3}" dt="2023-10-30T08:05:57.472" v="1820" actId="478"/>
          <ac:spMkLst>
            <pc:docMk/>
            <pc:sldMk cId="4059813731" sldId="264"/>
            <ac:spMk id="8" creationId="{AA671F7E-3D59-0DF5-D61E-707D0A063DC8}"/>
          </ac:spMkLst>
        </pc:spChg>
        <pc:picChg chg="del">
          <ac:chgData name="S M Mostaq Hossain" userId="d142671fb4f1a936" providerId="LiveId" clId="{DE45E642-C262-4B5D-B89D-CA41D68B30C3}" dt="2023-10-30T08:05:51.714" v="1819" actId="478"/>
          <ac:picMkLst>
            <pc:docMk/>
            <pc:sldMk cId="4059813731" sldId="264"/>
            <ac:picMk id="5" creationId="{ABF4985E-8C7B-F953-5AD7-B49AB7D65D00}"/>
          </ac:picMkLst>
        </pc:picChg>
        <pc:picChg chg="add del">
          <ac:chgData name="S M Mostaq Hossain" userId="d142671fb4f1a936" providerId="LiveId" clId="{DE45E642-C262-4B5D-B89D-CA41D68B30C3}" dt="2023-10-30T08:06:07.142" v="1823" actId="22"/>
          <ac:picMkLst>
            <pc:docMk/>
            <pc:sldMk cId="4059813731" sldId="264"/>
            <ac:picMk id="7" creationId="{F596001D-0E4B-09AA-DD72-C63E8369F57E}"/>
          </ac:picMkLst>
        </pc:picChg>
        <pc:picChg chg="add mod">
          <ac:chgData name="S M Mostaq Hossain" userId="d142671fb4f1a936" providerId="LiveId" clId="{DE45E642-C262-4B5D-B89D-CA41D68B30C3}" dt="2023-10-30T08:06:49.002" v="1831" actId="1036"/>
          <ac:picMkLst>
            <pc:docMk/>
            <pc:sldMk cId="4059813731" sldId="264"/>
            <ac:picMk id="10" creationId="{DA878EFD-860A-B1AA-765E-8563A6138C6D}"/>
          </ac:picMkLst>
        </pc:picChg>
      </pc:sldChg>
      <pc:sldChg chg="addSp delSp modSp add mod">
        <pc:chgData name="S M Mostaq Hossain" userId="d142671fb4f1a936" providerId="LiveId" clId="{DE45E642-C262-4B5D-B89D-CA41D68B30C3}" dt="2023-10-30T15:47:19.437" v="2663" actId="20577"/>
        <pc:sldMkLst>
          <pc:docMk/>
          <pc:sldMk cId="4184084708" sldId="265"/>
        </pc:sldMkLst>
        <pc:spChg chg="add mod">
          <ac:chgData name="S M Mostaq Hossain" userId="d142671fb4f1a936" providerId="LiveId" clId="{DE45E642-C262-4B5D-B89D-CA41D68B30C3}" dt="2023-10-30T15:47:19.437" v="2663" actId="20577"/>
          <ac:spMkLst>
            <pc:docMk/>
            <pc:sldMk cId="4184084708" sldId="265"/>
            <ac:spMk id="2" creationId="{60FBCA59-9DCB-B36D-3E37-62C479BE7F97}"/>
          </ac:spMkLst>
        </pc:spChg>
        <pc:spChg chg="add del">
          <ac:chgData name="S M Mostaq Hossain" userId="d142671fb4f1a936" providerId="LiveId" clId="{DE45E642-C262-4B5D-B89D-CA41D68B30C3}" dt="2023-10-30T08:21:37.412" v="1891" actId="478"/>
          <ac:spMkLst>
            <pc:docMk/>
            <pc:sldMk cId="4184084708" sldId="265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08:25:38.197" v="1924" actId="1036"/>
          <ac:spMkLst>
            <pc:docMk/>
            <pc:sldMk cId="4184084708" sldId="265"/>
            <ac:spMk id="6" creationId="{CDFD206C-276F-68FB-6988-234A89AFD7A8}"/>
          </ac:spMkLst>
        </pc:spChg>
        <pc:spChg chg="add del">
          <ac:chgData name="S M Mostaq Hossain" userId="d142671fb4f1a936" providerId="LiveId" clId="{DE45E642-C262-4B5D-B89D-CA41D68B30C3}" dt="2023-10-30T08:23:57.715" v="1897" actId="22"/>
          <ac:spMkLst>
            <pc:docMk/>
            <pc:sldMk cId="4184084708" sldId="265"/>
            <ac:spMk id="8" creationId="{D97755A4-EBF4-E1A5-7394-ABE4AA35A5B3}"/>
          </ac:spMkLst>
        </pc:spChg>
        <pc:spChg chg="add del mod">
          <ac:chgData name="S M Mostaq Hossain" userId="d142671fb4f1a936" providerId="LiveId" clId="{DE45E642-C262-4B5D-B89D-CA41D68B30C3}" dt="2023-10-30T08:24:20.075" v="1902" actId="478"/>
          <ac:spMkLst>
            <pc:docMk/>
            <pc:sldMk cId="4184084708" sldId="265"/>
            <ac:spMk id="11" creationId="{017B8772-BED9-4657-6708-A4CE458A737D}"/>
          </ac:spMkLst>
        </pc:spChg>
        <pc:spChg chg="add mod">
          <ac:chgData name="S M Mostaq Hossain" userId="d142671fb4f1a936" providerId="LiveId" clId="{DE45E642-C262-4B5D-B89D-CA41D68B30C3}" dt="2023-10-30T08:28:42.793" v="1938" actId="113"/>
          <ac:spMkLst>
            <pc:docMk/>
            <pc:sldMk cId="4184084708" sldId="265"/>
            <ac:spMk id="12" creationId="{5A04FE35-52DF-5086-A320-23E335E74AAB}"/>
          </ac:spMkLst>
        </pc:spChg>
        <pc:picChg chg="add mod">
          <ac:chgData name="S M Mostaq Hossain" userId="d142671fb4f1a936" providerId="LiveId" clId="{DE45E642-C262-4B5D-B89D-CA41D68B30C3}" dt="2023-10-30T08:22:11.307" v="1895" actId="1076"/>
          <ac:picMkLst>
            <pc:docMk/>
            <pc:sldMk cId="4184084708" sldId="265"/>
            <ac:picMk id="5" creationId="{D64DE792-E7EE-801A-7104-8EA515DD2979}"/>
          </ac:picMkLst>
        </pc:picChg>
        <pc:picChg chg="add del">
          <ac:chgData name="S M Mostaq Hossain" userId="d142671fb4f1a936" providerId="LiveId" clId="{DE45E642-C262-4B5D-B89D-CA41D68B30C3}" dt="2023-10-30T08:21:33.001" v="1890" actId="478"/>
          <ac:picMkLst>
            <pc:docMk/>
            <pc:sldMk cId="4184084708" sldId="265"/>
            <ac:picMk id="10" creationId="{DA878EFD-860A-B1AA-765E-8563A6138C6D}"/>
          </ac:picMkLst>
        </pc:picChg>
      </pc:sldChg>
      <pc:sldChg chg="addSp delSp modSp add mod">
        <pc:chgData name="S M Mostaq Hossain" userId="d142671fb4f1a936" providerId="LiveId" clId="{DE45E642-C262-4B5D-B89D-CA41D68B30C3}" dt="2023-10-30T15:47:32.191" v="2666" actId="20577"/>
        <pc:sldMkLst>
          <pc:docMk/>
          <pc:sldMk cId="866272265" sldId="266"/>
        </pc:sldMkLst>
        <pc:spChg chg="add del mod">
          <ac:chgData name="S M Mostaq Hossain" userId="d142671fb4f1a936" providerId="LiveId" clId="{DE45E642-C262-4B5D-B89D-CA41D68B30C3}" dt="2023-10-30T09:21:21.517" v="2186"/>
          <ac:spMkLst>
            <pc:docMk/>
            <pc:sldMk cId="866272265" sldId="266"/>
            <ac:spMk id="2" creationId="{A1BC5513-86F4-2C49-8F9C-0A3F419E8687}"/>
          </ac:spMkLst>
        </pc:spChg>
        <pc:spChg chg="add mod">
          <ac:chgData name="S M Mostaq Hossain" userId="d142671fb4f1a936" providerId="LiveId" clId="{DE45E642-C262-4B5D-B89D-CA41D68B30C3}" dt="2023-10-30T15:47:32.191" v="2666" actId="20577"/>
          <ac:spMkLst>
            <pc:docMk/>
            <pc:sldMk cId="866272265" sldId="266"/>
            <ac:spMk id="5" creationId="{5149E576-A924-96AE-739F-2D0F88DF5F1A}"/>
          </ac:spMkLst>
        </pc:spChg>
        <pc:spChg chg="mod">
          <ac:chgData name="S M Mostaq Hossain" userId="d142671fb4f1a936" providerId="LiveId" clId="{DE45E642-C262-4B5D-B89D-CA41D68B30C3}" dt="2023-10-30T08:43:25.978" v="2069" actId="1076"/>
          <ac:spMkLst>
            <pc:docMk/>
            <pc:sldMk cId="866272265" sldId="266"/>
            <ac:spMk id="6" creationId="{CDFD206C-276F-68FB-6988-234A89AFD7A8}"/>
          </ac:spMkLst>
        </pc:spChg>
        <pc:spChg chg="mod">
          <ac:chgData name="S M Mostaq Hossain" userId="d142671fb4f1a936" providerId="LiveId" clId="{DE45E642-C262-4B5D-B89D-CA41D68B30C3}" dt="2023-10-30T09:22:24.975" v="2197" actId="1076"/>
          <ac:spMkLst>
            <pc:docMk/>
            <pc:sldMk cId="866272265" sldId="266"/>
            <ac:spMk id="12" creationId="{5A04FE35-52DF-5086-A320-23E335E74AAB}"/>
          </ac:spMkLst>
        </pc:spChg>
        <pc:picChg chg="add mod">
          <ac:chgData name="S M Mostaq Hossain" userId="d142671fb4f1a936" providerId="LiveId" clId="{DE45E642-C262-4B5D-B89D-CA41D68B30C3}" dt="2023-10-30T08:43:20.326" v="2068" actId="1038"/>
          <ac:picMkLst>
            <pc:docMk/>
            <pc:sldMk cId="866272265" sldId="266"/>
            <ac:picMk id="4" creationId="{1DA212DA-CEFE-B887-A32F-6A40269DFD78}"/>
          </ac:picMkLst>
        </pc:picChg>
        <pc:picChg chg="del">
          <ac:chgData name="S M Mostaq Hossain" userId="d142671fb4f1a936" providerId="LiveId" clId="{DE45E642-C262-4B5D-B89D-CA41D68B30C3}" dt="2023-10-30T08:41:11.012" v="1955" actId="478"/>
          <ac:picMkLst>
            <pc:docMk/>
            <pc:sldMk cId="866272265" sldId="266"/>
            <ac:picMk id="5" creationId="{D64DE792-E7EE-801A-7104-8EA515DD2979}"/>
          </ac:picMkLst>
        </pc:picChg>
      </pc:sldChg>
      <pc:sldChg chg="addSp delSp modSp add mod">
        <pc:chgData name="S M Mostaq Hossain" userId="d142671fb4f1a936" providerId="LiveId" clId="{DE45E642-C262-4B5D-B89D-CA41D68B30C3}" dt="2023-10-30T15:47:45.225" v="2672" actId="20577"/>
        <pc:sldMkLst>
          <pc:docMk/>
          <pc:sldMk cId="3748863522" sldId="267"/>
        </pc:sldMkLst>
        <pc:spChg chg="del">
          <ac:chgData name="S M Mostaq Hossain" userId="d142671fb4f1a936" providerId="LiveId" clId="{DE45E642-C262-4B5D-B89D-CA41D68B30C3}" dt="2023-10-30T09:04:56.150" v="2144" actId="478"/>
          <ac:spMkLst>
            <pc:docMk/>
            <pc:sldMk cId="3748863522" sldId="267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11:33.956" v="2322"/>
          <ac:spMkLst>
            <pc:docMk/>
            <pc:sldMk cId="3748863522" sldId="267"/>
            <ac:spMk id="3" creationId="{48299042-91F2-FD31-EF17-0FE456A597B9}"/>
          </ac:spMkLst>
        </pc:spChg>
        <pc:spChg chg="add del mod">
          <ac:chgData name="S M Mostaq Hossain" userId="d142671fb4f1a936" providerId="LiveId" clId="{DE45E642-C262-4B5D-B89D-CA41D68B30C3}" dt="2023-10-30T15:11:10.482" v="2319" actId="478"/>
          <ac:spMkLst>
            <pc:docMk/>
            <pc:sldMk cId="3748863522" sldId="267"/>
            <ac:spMk id="4" creationId="{FF9E51D6-F9D5-7705-B214-0C7FDDBA1695}"/>
          </ac:spMkLst>
        </pc:spChg>
        <pc:spChg chg="add mod">
          <ac:chgData name="S M Mostaq Hossain" userId="d142671fb4f1a936" providerId="LiveId" clId="{DE45E642-C262-4B5D-B89D-CA41D68B30C3}" dt="2023-10-30T15:33:39.934" v="2484" actId="122"/>
          <ac:spMkLst>
            <pc:docMk/>
            <pc:sldMk cId="3748863522" sldId="267"/>
            <ac:spMk id="7" creationId="{F11429C6-9310-C59B-E123-01ACEB3B2917}"/>
          </ac:spMkLst>
        </pc:spChg>
        <pc:spChg chg="add mod">
          <ac:chgData name="S M Mostaq Hossain" userId="d142671fb4f1a936" providerId="LiveId" clId="{DE45E642-C262-4B5D-B89D-CA41D68B30C3}" dt="2023-10-30T15:47:45.225" v="2672" actId="20577"/>
          <ac:spMkLst>
            <pc:docMk/>
            <pc:sldMk cId="3748863522" sldId="267"/>
            <ac:spMk id="8" creationId="{1C72E488-1D92-A886-3CAD-E62A8EFBCAB3}"/>
          </ac:spMkLst>
        </pc:spChg>
        <pc:picChg chg="add">
          <ac:chgData name="S M Mostaq Hossain" userId="d142671fb4f1a936" providerId="LiveId" clId="{DE45E642-C262-4B5D-B89D-CA41D68B30C3}" dt="2023-10-30T09:04:58.361" v="2145" actId="22"/>
          <ac:picMkLst>
            <pc:docMk/>
            <pc:sldMk cId="3748863522" sldId="267"/>
            <ac:picMk id="5" creationId="{0296103F-C3A1-D653-2951-08FB968CDB96}"/>
          </ac:picMkLst>
        </pc:picChg>
        <pc:picChg chg="add del mod">
          <ac:chgData name="S M Mostaq Hossain" userId="d142671fb4f1a936" providerId="LiveId" clId="{DE45E642-C262-4B5D-B89D-CA41D68B30C3}" dt="2023-10-30T09:22:09.746" v="2194" actId="21"/>
          <ac:picMkLst>
            <pc:docMk/>
            <pc:sldMk cId="3748863522" sldId="267"/>
            <ac:picMk id="6" creationId="{741BFADB-2DFE-0C73-0093-D48F04EDD2C0}"/>
          </ac:picMkLst>
        </pc:picChg>
      </pc:sldChg>
      <pc:sldChg chg="addSp delSp modSp add mod modNotesTx">
        <pc:chgData name="S M Mostaq Hossain" userId="d142671fb4f1a936" providerId="LiveId" clId="{DE45E642-C262-4B5D-B89D-CA41D68B30C3}" dt="2023-10-30T15:47:51.344" v="2675" actId="20577"/>
        <pc:sldMkLst>
          <pc:docMk/>
          <pc:sldMk cId="1980772679" sldId="268"/>
        </pc:sldMkLst>
        <pc:spChg chg="mod">
          <ac:chgData name="S M Mostaq Hossain" userId="d142671fb4f1a936" providerId="LiveId" clId="{DE45E642-C262-4B5D-B89D-CA41D68B30C3}" dt="2023-10-30T09:05:45.405" v="2148"/>
          <ac:spMkLst>
            <pc:docMk/>
            <pc:sldMk cId="1980772679" sldId="268"/>
            <ac:spMk id="3" creationId="{48299042-91F2-FD31-EF17-0FE456A597B9}"/>
          </ac:spMkLst>
        </pc:spChg>
        <pc:spChg chg="add del mod">
          <ac:chgData name="S M Mostaq Hossain" userId="d142671fb4f1a936" providerId="LiveId" clId="{DE45E642-C262-4B5D-B89D-CA41D68B30C3}" dt="2023-10-30T15:13:19.627" v="2336" actId="478"/>
          <ac:spMkLst>
            <pc:docMk/>
            <pc:sldMk cId="1980772679" sldId="268"/>
            <ac:spMk id="12" creationId="{4E32CB9C-D3C5-1656-0A7C-2ADA57B2A0E4}"/>
          </ac:spMkLst>
        </pc:spChg>
        <pc:spChg chg="add mod">
          <ac:chgData name="S M Mostaq Hossain" userId="d142671fb4f1a936" providerId="LiveId" clId="{DE45E642-C262-4B5D-B89D-CA41D68B30C3}" dt="2023-10-30T15:33:48.403" v="2486" actId="122"/>
          <ac:spMkLst>
            <pc:docMk/>
            <pc:sldMk cId="1980772679" sldId="268"/>
            <ac:spMk id="13" creationId="{948F3207-331F-94C9-2AB6-80A277606082}"/>
          </ac:spMkLst>
        </pc:spChg>
        <pc:spChg chg="add mod">
          <ac:chgData name="S M Mostaq Hossain" userId="d142671fb4f1a936" providerId="LiveId" clId="{DE45E642-C262-4B5D-B89D-CA41D68B30C3}" dt="2023-10-30T15:47:51.344" v="2675" actId="20577"/>
          <ac:spMkLst>
            <pc:docMk/>
            <pc:sldMk cId="1980772679" sldId="268"/>
            <ac:spMk id="14" creationId="{6C6E7DD9-F8F6-D173-0DEC-FB785CAE3F75}"/>
          </ac:spMkLst>
        </pc:spChg>
        <pc:picChg chg="add del mod">
          <ac:chgData name="S M Mostaq Hossain" userId="d142671fb4f1a936" providerId="LiveId" clId="{DE45E642-C262-4B5D-B89D-CA41D68B30C3}" dt="2023-10-30T15:04:03.876" v="2289" actId="21"/>
          <ac:picMkLst>
            <pc:docMk/>
            <pc:sldMk cId="1980772679" sldId="268"/>
            <ac:picMk id="4" creationId="{14743598-5F09-6884-3517-99D361A7A5F3}"/>
          </ac:picMkLst>
        </pc:picChg>
        <pc:picChg chg="add del mod">
          <ac:chgData name="S M Mostaq Hossain" userId="d142671fb4f1a936" providerId="LiveId" clId="{DE45E642-C262-4B5D-B89D-CA41D68B30C3}" dt="2023-10-30T09:10:01.947" v="2163" actId="21"/>
          <ac:picMkLst>
            <pc:docMk/>
            <pc:sldMk cId="1980772679" sldId="268"/>
            <ac:picMk id="4" creationId="{7E40D390-A0DB-18BB-BFA4-A590F2DFB832}"/>
          </ac:picMkLst>
        </pc:picChg>
        <pc:picChg chg="del">
          <ac:chgData name="S M Mostaq Hossain" userId="d142671fb4f1a936" providerId="LiveId" clId="{DE45E642-C262-4B5D-B89D-CA41D68B30C3}" dt="2023-10-30T09:07:19.415" v="2149" actId="478"/>
          <ac:picMkLst>
            <pc:docMk/>
            <pc:sldMk cId="1980772679" sldId="268"/>
            <ac:picMk id="5" creationId="{0296103F-C3A1-D653-2951-08FB968CDB96}"/>
          </ac:picMkLst>
        </pc:picChg>
        <pc:picChg chg="add del">
          <ac:chgData name="S M Mostaq Hossain" userId="d142671fb4f1a936" providerId="LiveId" clId="{DE45E642-C262-4B5D-B89D-CA41D68B30C3}" dt="2023-10-30T09:14:57.232" v="2175" actId="478"/>
          <ac:picMkLst>
            <pc:docMk/>
            <pc:sldMk cId="1980772679" sldId="268"/>
            <ac:picMk id="6" creationId="{276CFCF5-F7BF-A694-746E-68C63391936B}"/>
          </ac:picMkLst>
        </pc:picChg>
        <pc:picChg chg="add mod">
          <ac:chgData name="S M Mostaq Hossain" userId="d142671fb4f1a936" providerId="LiveId" clId="{DE45E642-C262-4B5D-B89D-CA41D68B30C3}" dt="2023-10-30T09:11:37.585" v="2170" actId="1076"/>
          <ac:picMkLst>
            <pc:docMk/>
            <pc:sldMk cId="1980772679" sldId="268"/>
            <ac:picMk id="7" creationId="{B72628B5-4D53-FC6E-4C30-916C03454E00}"/>
          </ac:picMkLst>
        </pc:picChg>
        <pc:picChg chg="add del mod">
          <ac:chgData name="S M Mostaq Hossain" userId="d142671fb4f1a936" providerId="LiveId" clId="{DE45E642-C262-4B5D-B89D-CA41D68B30C3}" dt="2023-10-30T15:04:03.876" v="2289" actId="21"/>
          <ac:picMkLst>
            <pc:docMk/>
            <pc:sldMk cId="1980772679" sldId="268"/>
            <ac:picMk id="9" creationId="{1C82231A-5922-4B9F-AE85-771F53645545}"/>
          </ac:picMkLst>
        </pc:picChg>
        <pc:picChg chg="add del mod">
          <ac:chgData name="S M Mostaq Hossain" userId="d142671fb4f1a936" providerId="LiveId" clId="{DE45E642-C262-4B5D-B89D-CA41D68B30C3}" dt="2023-10-30T15:12:03.549" v="2325" actId="21"/>
          <ac:picMkLst>
            <pc:docMk/>
            <pc:sldMk cId="1980772679" sldId="268"/>
            <ac:picMk id="10" creationId="{94FD2BEA-AF79-FF4D-C417-587E9E6FD7F0}"/>
          </ac:picMkLst>
        </pc:picChg>
      </pc:sldChg>
      <pc:sldChg chg="addSp delSp modSp add mod">
        <pc:chgData name="S M Mostaq Hossain" userId="d142671fb4f1a936" providerId="LiveId" clId="{DE45E642-C262-4B5D-B89D-CA41D68B30C3}" dt="2023-10-30T15:47:39.939" v="2669" actId="20577"/>
        <pc:sldMkLst>
          <pc:docMk/>
          <pc:sldMk cId="3413441901" sldId="269"/>
        </pc:sldMkLst>
        <pc:spChg chg="mod">
          <ac:chgData name="S M Mostaq Hossain" userId="d142671fb4f1a936" providerId="LiveId" clId="{DE45E642-C262-4B5D-B89D-CA41D68B30C3}" dt="2023-10-30T15:11:26.160" v="2320" actId="21"/>
          <ac:spMkLst>
            <pc:docMk/>
            <pc:sldMk cId="3413441901" sldId="269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05:56.092" v="2310" actId="113"/>
          <ac:spMkLst>
            <pc:docMk/>
            <pc:sldMk cId="3413441901" sldId="269"/>
            <ac:spMk id="4" creationId="{BDD5B67B-0085-320C-0B35-0F34D67D0F70}"/>
          </ac:spMkLst>
        </pc:spChg>
        <pc:spChg chg="add del">
          <ac:chgData name="S M Mostaq Hossain" userId="d142671fb4f1a936" providerId="LiveId" clId="{DE45E642-C262-4B5D-B89D-CA41D68B30C3}" dt="2023-10-30T14:59:10.336" v="2263" actId="22"/>
          <ac:spMkLst>
            <pc:docMk/>
            <pc:sldMk cId="3413441901" sldId="269"/>
            <ac:spMk id="8" creationId="{0A2EF2F1-2331-575B-DB98-D45B0A53896D}"/>
          </ac:spMkLst>
        </pc:spChg>
        <pc:spChg chg="add mod">
          <ac:chgData name="S M Mostaq Hossain" userId="d142671fb4f1a936" providerId="LiveId" clId="{DE45E642-C262-4B5D-B89D-CA41D68B30C3}" dt="2023-10-30T15:47:39.939" v="2669" actId="20577"/>
          <ac:spMkLst>
            <pc:docMk/>
            <pc:sldMk cId="3413441901" sldId="269"/>
            <ac:spMk id="11" creationId="{9AD3A817-3F65-CC95-1845-5A0EDA2FD0D3}"/>
          </ac:spMkLst>
        </pc:spChg>
        <pc:picChg chg="add del mod">
          <ac:chgData name="S M Mostaq Hossain" userId="d142671fb4f1a936" providerId="LiveId" clId="{DE45E642-C262-4B5D-B89D-CA41D68B30C3}" dt="2023-10-30T15:04:28.463" v="2293" actId="21"/>
          <ac:picMkLst>
            <pc:docMk/>
            <pc:sldMk cId="3413441901" sldId="269"/>
            <ac:picMk id="2" creationId="{3140D5A0-947C-5A51-D5EA-47349AD32500}"/>
          </ac:picMkLst>
        </pc:picChg>
        <pc:picChg chg="del">
          <ac:chgData name="S M Mostaq Hossain" userId="d142671fb4f1a936" providerId="LiveId" clId="{DE45E642-C262-4B5D-B89D-CA41D68B30C3}" dt="2023-10-30T09:21:48.455" v="2190" actId="478"/>
          <ac:picMkLst>
            <pc:docMk/>
            <pc:sldMk cId="3413441901" sldId="269"/>
            <ac:picMk id="5" creationId="{0296103F-C3A1-D653-2951-08FB968CDB96}"/>
          </ac:picMkLst>
        </pc:picChg>
        <pc:picChg chg="del mod">
          <ac:chgData name="S M Mostaq Hossain" userId="d142671fb4f1a936" providerId="LiveId" clId="{DE45E642-C262-4B5D-B89D-CA41D68B30C3}" dt="2023-10-30T09:21:50.527" v="2192" actId="478"/>
          <ac:picMkLst>
            <pc:docMk/>
            <pc:sldMk cId="3413441901" sldId="269"/>
            <ac:picMk id="6" creationId="{741BFADB-2DFE-0C73-0093-D48F04EDD2C0}"/>
          </ac:picMkLst>
        </pc:picChg>
        <pc:picChg chg="add mod">
          <ac:chgData name="S M Mostaq Hossain" userId="d142671fb4f1a936" providerId="LiveId" clId="{DE45E642-C262-4B5D-B89D-CA41D68B30C3}" dt="2023-10-30T15:05:29.297" v="2306" actId="1076"/>
          <ac:picMkLst>
            <pc:docMk/>
            <pc:sldMk cId="3413441901" sldId="269"/>
            <ac:picMk id="9" creationId="{A082F408-02A7-BCBE-3219-B824155A81A3}"/>
          </ac:picMkLst>
        </pc:picChg>
        <pc:picChg chg="add mod">
          <ac:chgData name="S M Mostaq Hossain" userId="d142671fb4f1a936" providerId="LiveId" clId="{DE45E642-C262-4B5D-B89D-CA41D68B30C3}" dt="2023-10-30T15:05:37.727" v="2308" actId="1076"/>
          <ac:picMkLst>
            <pc:docMk/>
            <pc:sldMk cId="3413441901" sldId="269"/>
            <ac:picMk id="10" creationId="{6FB85289-AED3-C486-D002-F367D7161D45}"/>
          </ac:picMkLst>
        </pc:picChg>
      </pc:sldChg>
      <pc:sldChg chg="addSp delSp modSp add mod">
        <pc:chgData name="S M Mostaq Hossain" userId="d142671fb4f1a936" providerId="LiveId" clId="{DE45E642-C262-4B5D-B89D-CA41D68B30C3}" dt="2023-10-30T15:47:57.909" v="2678" actId="20577"/>
        <pc:sldMkLst>
          <pc:docMk/>
          <pc:sldMk cId="3318651616" sldId="270"/>
        </pc:sldMkLst>
        <pc:spChg chg="mod">
          <ac:chgData name="S M Mostaq Hossain" userId="d142671fb4f1a936" providerId="LiveId" clId="{DE45E642-C262-4B5D-B89D-CA41D68B30C3}" dt="2023-10-30T15:17:55.279" v="2355" actId="14100"/>
          <ac:spMkLst>
            <pc:docMk/>
            <pc:sldMk cId="3318651616" sldId="270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18:38.968" v="2377"/>
          <ac:spMkLst>
            <pc:docMk/>
            <pc:sldMk cId="3318651616" sldId="270"/>
            <ac:spMk id="3" creationId="{48299042-91F2-FD31-EF17-0FE456A597B9}"/>
          </ac:spMkLst>
        </pc:spChg>
        <pc:spChg chg="mod">
          <ac:chgData name="S M Mostaq Hossain" userId="d142671fb4f1a936" providerId="LiveId" clId="{DE45E642-C262-4B5D-B89D-CA41D68B30C3}" dt="2023-10-30T15:18:23.196" v="2376" actId="1076"/>
          <ac:spMkLst>
            <pc:docMk/>
            <pc:sldMk cId="3318651616" sldId="270"/>
            <ac:spMk id="6" creationId="{CDFD206C-276F-68FB-6988-234A89AFD7A8}"/>
          </ac:spMkLst>
        </pc:spChg>
        <pc:spChg chg="add del">
          <ac:chgData name="S M Mostaq Hossain" userId="d142671fb4f1a936" providerId="LiveId" clId="{DE45E642-C262-4B5D-B89D-CA41D68B30C3}" dt="2023-10-30T15:23:23.208" v="2379" actId="478"/>
          <ac:spMkLst>
            <pc:docMk/>
            <pc:sldMk cId="3318651616" sldId="270"/>
            <ac:spMk id="7" creationId="{36378A29-F4DF-0E5C-33A2-823F64F750E5}"/>
          </ac:spMkLst>
        </pc:spChg>
        <pc:spChg chg="add mod">
          <ac:chgData name="S M Mostaq Hossain" userId="d142671fb4f1a936" providerId="LiveId" clId="{DE45E642-C262-4B5D-B89D-CA41D68B30C3}" dt="2023-10-30T15:47:57.909" v="2678" actId="20577"/>
          <ac:spMkLst>
            <pc:docMk/>
            <pc:sldMk cId="3318651616" sldId="270"/>
            <ac:spMk id="8" creationId="{ED023209-4572-3FC9-5D8E-AB372EF1E0D1}"/>
          </ac:spMkLst>
        </pc:spChg>
        <pc:picChg chg="add mod">
          <ac:chgData name="S M Mostaq Hossain" userId="d142671fb4f1a936" providerId="LiveId" clId="{DE45E642-C262-4B5D-B89D-CA41D68B30C3}" dt="2023-10-30T15:12:12.340" v="2328" actId="1076"/>
          <ac:picMkLst>
            <pc:docMk/>
            <pc:sldMk cId="3318651616" sldId="270"/>
            <ac:picMk id="4" creationId="{C32378B9-FEC6-D577-6902-27B3C992C13F}"/>
          </ac:picMkLst>
        </pc:picChg>
        <pc:picChg chg="del">
          <ac:chgData name="S M Mostaq Hossain" userId="d142671fb4f1a936" providerId="LiveId" clId="{DE45E642-C262-4B5D-B89D-CA41D68B30C3}" dt="2023-10-30T15:12:08.394" v="2326" actId="478"/>
          <ac:picMkLst>
            <pc:docMk/>
            <pc:sldMk cId="3318651616" sldId="270"/>
            <ac:picMk id="10" creationId="{DA878EFD-860A-B1AA-765E-8563A6138C6D}"/>
          </ac:picMkLst>
        </pc:picChg>
      </pc:sldChg>
      <pc:sldChg chg="addSp delSp modSp add mod">
        <pc:chgData name="S M Mostaq Hossain" userId="d142671fb4f1a936" providerId="LiveId" clId="{DE45E642-C262-4B5D-B89D-CA41D68B30C3}" dt="2023-10-30T15:48:04.723" v="2681" actId="20577"/>
        <pc:sldMkLst>
          <pc:docMk/>
          <pc:sldMk cId="1085366166" sldId="271"/>
        </pc:sldMkLst>
        <pc:spChg chg="mod">
          <ac:chgData name="S M Mostaq Hossain" userId="d142671fb4f1a936" providerId="LiveId" clId="{DE45E642-C262-4B5D-B89D-CA41D68B30C3}" dt="2023-10-30T15:26:45.362" v="2406" actId="20577"/>
          <ac:spMkLst>
            <pc:docMk/>
            <pc:sldMk cId="1085366166" sldId="271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25:17.552" v="2389"/>
          <ac:spMkLst>
            <pc:docMk/>
            <pc:sldMk cId="1085366166" sldId="271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8:04.723" v="2681" actId="20577"/>
          <ac:spMkLst>
            <pc:docMk/>
            <pc:sldMk cId="1085366166" sldId="271"/>
            <ac:spMk id="5" creationId="{04C36821-1525-4E1B-1211-5A8A3DCEBB2F}"/>
          </ac:spMkLst>
        </pc:spChg>
        <pc:spChg chg="mod">
          <ac:chgData name="S M Mostaq Hossain" userId="d142671fb4f1a936" providerId="LiveId" clId="{DE45E642-C262-4B5D-B89D-CA41D68B30C3}" dt="2023-10-30T15:27:05.361" v="2407" actId="1076"/>
          <ac:spMkLst>
            <pc:docMk/>
            <pc:sldMk cId="1085366166" sldId="271"/>
            <ac:spMk id="6" creationId="{CDFD206C-276F-68FB-6988-234A89AFD7A8}"/>
          </ac:spMkLst>
        </pc:spChg>
        <pc:picChg chg="del mod">
          <ac:chgData name="S M Mostaq Hossain" userId="d142671fb4f1a936" providerId="LiveId" clId="{DE45E642-C262-4B5D-B89D-CA41D68B30C3}" dt="2023-10-30T15:25:20.627" v="2391" actId="478"/>
          <ac:picMkLst>
            <pc:docMk/>
            <pc:sldMk cId="1085366166" sldId="271"/>
            <ac:picMk id="4" creationId="{C32378B9-FEC6-D577-6902-27B3C992C13F}"/>
          </ac:picMkLst>
        </pc:picChg>
      </pc:sldChg>
      <pc:sldChg chg="addSp modSp add mod">
        <pc:chgData name="S M Mostaq Hossain" userId="d142671fb4f1a936" providerId="LiveId" clId="{DE45E642-C262-4B5D-B89D-CA41D68B30C3}" dt="2023-10-30T15:48:11.934" v="2684" actId="20577"/>
        <pc:sldMkLst>
          <pc:docMk/>
          <pc:sldMk cId="828452331" sldId="272"/>
        </pc:sldMkLst>
        <pc:spChg chg="mod">
          <ac:chgData name="S M Mostaq Hossain" userId="d142671fb4f1a936" providerId="LiveId" clId="{DE45E642-C262-4B5D-B89D-CA41D68B30C3}" dt="2023-10-30T15:28:14.130" v="2414" actId="20577"/>
          <ac:spMkLst>
            <pc:docMk/>
            <pc:sldMk cId="828452331" sldId="272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27:30.107" v="2409"/>
          <ac:spMkLst>
            <pc:docMk/>
            <pc:sldMk cId="828452331" sldId="272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8:11.934" v="2684" actId="20577"/>
          <ac:spMkLst>
            <pc:docMk/>
            <pc:sldMk cId="828452331" sldId="272"/>
            <ac:spMk id="4" creationId="{96474FAF-CDCE-5A57-03D1-438DA2E79D6B}"/>
          </ac:spMkLst>
        </pc:spChg>
        <pc:spChg chg="mod">
          <ac:chgData name="S M Mostaq Hossain" userId="d142671fb4f1a936" providerId="LiveId" clId="{DE45E642-C262-4B5D-B89D-CA41D68B30C3}" dt="2023-10-30T15:27:48.948" v="2411" actId="14100"/>
          <ac:spMkLst>
            <pc:docMk/>
            <pc:sldMk cId="828452331" sldId="272"/>
            <ac:spMk id="6" creationId="{CDFD206C-276F-68FB-6988-234A89AFD7A8}"/>
          </ac:spMkLst>
        </pc:spChg>
      </pc:sldChg>
      <pc:sldChg chg="addSp delSp modSp add mod">
        <pc:chgData name="S M Mostaq Hossain" userId="d142671fb4f1a936" providerId="LiveId" clId="{DE45E642-C262-4B5D-B89D-CA41D68B30C3}" dt="2023-10-30T15:48:19.093" v="2687" actId="20577"/>
        <pc:sldMkLst>
          <pc:docMk/>
          <pc:sldMk cId="1258712797" sldId="273"/>
        </pc:sldMkLst>
        <pc:spChg chg="mod">
          <ac:chgData name="S M Mostaq Hossain" userId="d142671fb4f1a936" providerId="LiveId" clId="{DE45E642-C262-4B5D-B89D-CA41D68B30C3}" dt="2023-10-30T15:31:54.100" v="2471" actId="20577"/>
          <ac:spMkLst>
            <pc:docMk/>
            <pc:sldMk cId="1258712797" sldId="273"/>
            <ac:spMk id="2" creationId="{6B432E04-49A2-2536-8D9E-7AE40EEFAC0C}"/>
          </ac:spMkLst>
        </pc:spChg>
        <pc:spChg chg="add del">
          <ac:chgData name="S M Mostaq Hossain" userId="d142671fb4f1a936" providerId="LiveId" clId="{DE45E642-C262-4B5D-B89D-CA41D68B30C3}" dt="2023-10-30T15:32:06.117" v="2473" actId="22"/>
          <ac:spMkLst>
            <pc:docMk/>
            <pc:sldMk cId="1258712797" sldId="273"/>
            <ac:spMk id="5" creationId="{F97ADDEE-6345-EABB-C78E-6C8E213F60F6}"/>
          </ac:spMkLst>
        </pc:spChg>
        <pc:spChg chg="mod">
          <ac:chgData name="S M Mostaq Hossain" userId="d142671fb4f1a936" providerId="LiveId" clId="{DE45E642-C262-4B5D-B89D-CA41D68B30C3}" dt="2023-10-30T15:31:37.202" v="2468" actId="1076"/>
          <ac:spMkLst>
            <pc:docMk/>
            <pc:sldMk cId="1258712797" sldId="273"/>
            <ac:spMk id="6" creationId="{CDFD206C-276F-68FB-6988-234A89AFD7A8}"/>
          </ac:spMkLst>
        </pc:spChg>
        <pc:spChg chg="add mod">
          <ac:chgData name="S M Mostaq Hossain" userId="d142671fb4f1a936" providerId="LiveId" clId="{DE45E642-C262-4B5D-B89D-CA41D68B30C3}" dt="2023-10-30T15:48:19.093" v="2687" actId="20577"/>
          <ac:spMkLst>
            <pc:docMk/>
            <pc:sldMk cId="1258712797" sldId="273"/>
            <ac:spMk id="7" creationId="{8B639720-6E56-8A9A-2C41-56D46A50F741}"/>
          </ac:spMkLst>
        </pc:spChg>
      </pc:sldChg>
      <pc:sldChg chg="addSp modSp add mod">
        <pc:chgData name="S M Mostaq Hossain" userId="d142671fb4f1a936" providerId="LiveId" clId="{DE45E642-C262-4B5D-B89D-CA41D68B30C3}" dt="2023-10-30T15:48:26.857" v="2690" actId="20577"/>
        <pc:sldMkLst>
          <pc:docMk/>
          <pc:sldMk cId="646672018" sldId="274"/>
        </pc:sldMkLst>
        <pc:spChg chg="mod">
          <ac:chgData name="S M Mostaq Hossain" userId="d142671fb4f1a936" providerId="LiveId" clId="{DE45E642-C262-4B5D-B89D-CA41D68B30C3}" dt="2023-10-30T15:33:16.306" v="2482" actId="20577"/>
          <ac:spMkLst>
            <pc:docMk/>
            <pc:sldMk cId="646672018" sldId="274"/>
            <ac:spMk id="2" creationId="{6B432E04-49A2-2536-8D9E-7AE40EEFAC0C}"/>
          </ac:spMkLst>
        </pc:spChg>
        <pc:spChg chg="add mod">
          <ac:chgData name="S M Mostaq Hossain" userId="d142671fb4f1a936" providerId="LiveId" clId="{DE45E642-C262-4B5D-B89D-CA41D68B30C3}" dt="2023-10-30T15:48:26.857" v="2690" actId="20577"/>
          <ac:spMkLst>
            <pc:docMk/>
            <pc:sldMk cId="646672018" sldId="274"/>
            <ac:spMk id="4" creationId="{A49C21A6-9A7E-F219-6DA6-7B432350FA85}"/>
          </ac:spMkLst>
        </pc:spChg>
        <pc:spChg chg="mod">
          <ac:chgData name="S M Mostaq Hossain" userId="d142671fb4f1a936" providerId="LiveId" clId="{DE45E642-C262-4B5D-B89D-CA41D68B30C3}" dt="2023-10-30T15:32:50.238" v="2479" actId="1076"/>
          <ac:spMkLst>
            <pc:docMk/>
            <pc:sldMk cId="646672018" sldId="274"/>
            <ac:spMk id="6" creationId="{CDFD206C-276F-68FB-6988-234A89AFD7A8}"/>
          </ac:spMkLst>
        </pc:spChg>
      </pc:sldChg>
      <pc:sldChg chg="addSp delSp modSp add mod">
        <pc:chgData name="S M Mostaq Hossain" userId="d142671fb4f1a936" providerId="LiveId" clId="{DE45E642-C262-4B5D-B89D-CA41D68B30C3}" dt="2023-10-30T15:48:33.543" v="2693" actId="20577"/>
        <pc:sldMkLst>
          <pc:docMk/>
          <pc:sldMk cId="3642464939" sldId="275"/>
        </pc:sldMkLst>
        <pc:spChg chg="mod">
          <ac:chgData name="S M Mostaq Hossain" userId="d142671fb4f1a936" providerId="LiveId" clId="{DE45E642-C262-4B5D-B89D-CA41D68B30C3}" dt="2023-10-30T15:38:09.102" v="2520" actId="1035"/>
          <ac:spMkLst>
            <pc:docMk/>
            <pc:sldMk cId="3642464939" sldId="275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37:35.205" v="2499" actId="20577"/>
          <ac:spMkLst>
            <pc:docMk/>
            <pc:sldMk cId="3642464939" sldId="275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8:33.543" v="2693" actId="20577"/>
          <ac:spMkLst>
            <pc:docMk/>
            <pc:sldMk cId="3642464939" sldId="275"/>
            <ac:spMk id="4" creationId="{CB6FAC12-F794-AA8B-C6E0-DB848C65B57F}"/>
          </ac:spMkLst>
        </pc:spChg>
        <pc:spChg chg="del">
          <ac:chgData name="S M Mostaq Hossain" userId="d142671fb4f1a936" providerId="LiveId" clId="{DE45E642-C262-4B5D-B89D-CA41D68B30C3}" dt="2023-10-30T15:37:39.773" v="2500" actId="478"/>
          <ac:spMkLst>
            <pc:docMk/>
            <pc:sldMk cId="3642464939" sldId="275"/>
            <ac:spMk id="6" creationId="{CDFD206C-276F-68FB-6988-234A89AFD7A8}"/>
          </ac:spMkLst>
        </pc:spChg>
      </pc:sldChg>
      <pc:sldChg chg="addSp modSp add mod">
        <pc:chgData name="S M Mostaq Hossain" userId="d142671fb4f1a936" providerId="LiveId" clId="{DE45E642-C262-4B5D-B89D-CA41D68B30C3}" dt="2023-10-30T16:30:32.783" v="2771" actId="1035"/>
        <pc:sldMkLst>
          <pc:docMk/>
          <pc:sldMk cId="3324683479" sldId="276"/>
        </pc:sldMkLst>
        <pc:spChg chg="mod">
          <ac:chgData name="S M Mostaq Hossain" userId="d142671fb4f1a936" providerId="LiveId" clId="{DE45E642-C262-4B5D-B89D-CA41D68B30C3}" dt="2023-10-30T16:30:32.783" v="2771" actId="1035"/>
          <ac:spMkLst>
            <pc:docMk/>
            <pc:sldMk cId="3324683479" sldId="276"/>
            <ac:spMk id="2" creationId="{6B432E04-49A2-2536-8D9E-7AE40EEFAC0C}"/>
          </ac:spMkLst>
        </pc:spChg>
        <pc:spChg chg="mod">
          <ac:chgData name="S M Mostaq Hossain" userId="d142671fb4f1a936" providerId="LiveId" clId="{DE45E642-C262-4B5D-B89D-CA41D68B30C3}" dt="2023-10-30T15:39:03.653" v="2533" actId="20577"/>
          <ac:spMkLst>
            <pc:docMk/>
            <pc:sldMk cId="3324683479" sldId="276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8:40.928" v="2696" actId="20577"/>
          <ac:spMkLst>
            <pc:docMk/>
            <pc:sldMk cId="3324683479" sldId="276"/>
            <ac:spMk id="4" creationId="{3F5E4CBC-3996-0559-5A54-CEADC751AA2C}"/>
          </ac:spMkLst>
        </pc:spChg>
      </pc:sldChg>
      <pc:sldChg chg="addSp delSp modSp add mod setBg">
        <pc:chgData name="S M Mostaq Hossain" userId="d142671fb4f1a936" providerId="LiveId" clId="{DE45E642-C262-4B5D-B89D-CA41D68B30C3}" dt="2023-10-30T15:49:03.702" v="2701" actId="20577"/>
        <pc:sldMkLst>
          <pc:docMk/>
          <pc:sldMk cId="3875184709" sldId="277"/>
        </pc:sldMkLst>
        <pc:spChg chg="mod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2" creationId="{6B432E04-49A2-2536-8D9E-7AE40EEFAC0C}"/>
          </ac:spMkLst>
        </pc:spChg>
        <pc:spChg chg="mod ord">
          <ac:chgData name="S M Mostaq Hossain" userId="d142671fb4f1a936" providerId="LiveId" clId="{DE45E642-C262-4B5D-B89D-CA41D68B30C3}" dt="2023-10-30T15:43:08.578" v="2616" actId="26606"/>
          <ac:spMkLst>
            <pc:docMk/>
            <pc:sldMk cId="3875184709" sldId="277"/>
            <ac:spMk id="3" creationId="{48299042-91F2-FD31-EF17-0FE456A597B9}"/>
          </ac:spMkLst>
        </pc:spChg>
        <pc:spChg chg="add mod">
          <ac:chgData name="S M Mostaq Hossain" userId="d142671fb4f1a936" providerId="LiveId" clId="{DE45E642-C262-4B5D-B89D-CA41D68B30C3}" dt="2023-10-30T15:49:03.702" v="2701" actId="20577"/>
          <ac:spMkLst>
            <pc:docMk/>
            <pc:sldMk cId="3875184709" sldId="277"/>
            <ac:spMk id="4" creationId="{287D9F75-DEF4-B7EA-A450-8D1BDB92F8EA}"/>
          </ac:spMkLst>
        </pc:spChg>
        <pc:spChg chg="add del">
          <ac:chgData name="S M Mostaq Hossain" userId="d142671fb4f1a936" providerId="LiveId" clId="{DE45E642-C262-4B5D-B89D-CA41D68B30C3}" dt="2023-10-30T15:43:25.181" v="2618" actId="26606"/>
          <ac:spMkLst>
            <pc:docMk/>
            <pc:sldMk cId="3875184709" sldId="277"/>
            <ac:spMk id="9" creationId="{72411438-92A5-42B0-9C54-EA4FB32ACB5E}"/>
          </ac:spMkLst>
        </pc:spChg>
        <pc:spChg chg="add del">
          <ac:chgData name="S M Mostaq Hossain" userId="d142671fb4f1a936" providerId="LiveId" clId="{DE45E642-C262-4B5D-B89D-CA41D68B30C3}" dt="2023-10-30T15:43:25.181" v="2618" actId="26606"/>
          <ac:spMkLst>
            <pc:docMk/>
            <pc:sldMk cId="3875184709" sldId="277"/>
            <ac:spMk id="11" creationId="{C5176844-69C3-4F79-BE38-EA5BDDF4FEA4}"/>
          </ac:spMkLst>
        </pc:spChg>
        <pc:spChg chg="add del">
          <ac:chgData name="S M Mostaq Hossain" userId="d142671fb4f1a936" providerId="LiveId" clId="{DE45E642-C262-4B5D-B89D-CA41D68B30C3}" dt="2023-10-30T15:43:25.181" v="2618" actId="26606"/>
          <ac:spMkLst>
            <pc:docMk/>
            <pc:sldMk cId="3875184709" sldId="277"/>
            <ac:spMk id="15" creationId="{A101E513-AF74-4E9D-A31F-99664250722D}"/>
          </ac:spMkLst>
        </pc:spChg>
        <pc:spChg chg="add del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20" creationId="{DD4C4B28-6B4B-4445-8535-F516D74E4AA9}"/>
          </ac:spMkLst>
        </pc:spChg>
        <pc:spChg chg="add del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24" creationId="{55B419A7-F817-4767-8CCB-FB0E189C4ACD}"/>
          </ac:spMkLst>
        </pc:spChg>
        <pc:spChg chg="add del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26" creationId="{2B76CDF1-6A1E-445E-91B6-686D6C9178FF}"/>
          </ac:spMkLst>
        </pc:spChg>
        <pc:spChg chg="add del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30" creationId="{7021D92D-08FF-45A6-9109-AC9462C7E8E3}"/>
          </ac:spMkLst>
        </pc:spChg>
        <pc:spChg chg="add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35" creationId="{DD4C4B28-6B4B-4445-8535-F516D74E4AA9}"/>
          </ac:spMkLst>
        </pc:spChg>
        <pc:spChg chg="add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39" creationId="{55B419A7-F817-4767-8CCB-FB0E189C4ACD}"/>
          </ac:spMkLst>
        </pc:spChg>
        <pc:spChg chg="add">
          <ac:chgData name="S M Mostaq Hossain" userId="d142671fb4f1a936" providerId="LiveId" clId="{DE45E642-C262-4B5D-B89D-CA41D68B30C3}" dt="2023-10-30T15:44:02.483" v="2619" actId="26606"/>
          <ac:spMkLst>
            <pc:docMk/>
            <pc:sldMk cId="3875184709" sldId="277"/>
            <ac:spMk id="43" creationId="{ADA271CD-3011-4A05-B4A3-80F1794684F2}"/>
          </ac:spMkLst>
        </pc:spChg>
        <pc:picChg chg="add mod ord">
          <ac:chgData name="S M Mostaq Hossain" userId="d142671fb4f1a936" providerId="LiveId" clId="{DE45E642-C262-4B5D-B89D-CA41D68B30C3}" dt="2023-10-30T15:44:02.483" v="2619" actId="26606"/>
          <ac:picMkLst>
            <pc:docMk/>
            <pc:sldMk cId="3875184709" sldId="277"/>
            <ac:picMk id="5" creationId="{FB69EE2E-A758-A870-73C5-E5ADAE14CF76}"/>
          </ac:picMkLst>
        </pc:picChg>
        <pc:cxnChg chg="add del">
          <ac:chgData name="S M Mostaq Hossain" userId="d142671fb4f1a936" providerId="LiveId" clId="{DE45E642-C262-4B5D-B89D-CA41D68B30C3}" dt="2023-10-30T15:43:25.181" v="2618" actId="26606"/>
          <ac:cxnSpMkLst>
            <pc:docMk/>
            <pc:sldMk cId="3875184709" sldId="277"/>
            <ac:cxnSpMk id="13" creationId="{DF96FA98-52E5-4AA7-98B9-BE6200CF014D}"/>
          </ac:cxnSpMkLst>
        </pc:cxnChg>
        <pc:cxnChg chg="add del">
          <ac:chgData name="S M Mostaq Hossain" userId="d142671fb4f1a936" providerId="LiveId" clId="{DE45E642-C262-4B5D-B89D-CA41D68B30C3}" dt="2023-10-30T15:44:02.483" v="2619" actId="26606"/>
          <ac:cxnSpMkLst>
            <pc:docMk/>
            <pc:sldMk cId="3875184709" sldId="277"/>
            <ac:cxnSpMk id="22" creationId="{0CB1C732-7193-4253-8746-850D090A6B4E}"/>
          </ac:cxnSpMkLst>
        </pc:cxnChg>
        <pc:cxnChg chg="add del">
          <ac:chgData name="S M Mostaq Hossain" userId="d142671fb4f1a936" providerId="LiveId" clId="{DE45E642-C262-4B5D-B89D-CA41D68B30C3}" dt="2023-10-30T15:44:02.483" v="2619" actId="26606"/>
          <ac:cxnSpMkLst>
            <pc:docMk/>
            <pc:sldMk cId="3875184709" sldId="277"/>
            <ac:cxnSpMk id="28" creationId="{17726E8A-324C-4684-96F2-AFDDFB2F1441}"/>
          </ac:cxnSpMkLst>
        </pc:cxnChg>
        <pc:cxnChg chg="add">
          <ac:chgData name="S M Mostaq Hossain" userId="d142671fb4f1a936" providerId="LiveId" clId="{DE45E642-C262-4B5D-B89D-CA41D68B30C3}" dt="2023-10-30T15:44:02.483" v="2619" actId="26606"/>
          <ac:cxnSpMkLst>
            <pc:docMk/>
            <pc:sldMk cId="3875184709" sldId="277"/>
            <ac:cxnSpMk id="37" creationId="{0CB1C732-7193-4253-8746-850D090A6B4E}"/>
          </ac:cxnSpMkLst>
        </pc:cxnChg>
        <pc:cxnChg chg="add">
          <ac:chgData name="S M Mostaq Hossain" userId="d142671fb4f1a936" providerId="LiveId" clId="{DE45E642-C262-4B5D-B89D-CA41D68B30C3}" dt="2023-10-30T15:44:02.483" v="2619" actId="26606"/>
          <ac:cxnSpMkLst>
            <pc:docMk/>
            <pc:sldMk cId="3875184709" sldId="277"/>
            <ac:cxnSpMk id="41" creationId="{E3B95BE3-D5B2-4F38-9A01-17866C9FBA6E}"/>
          </ac:cxnSpMkLst>
        </pc:cxnChg>
      </pc:sldChg>
      <pc:sldMasterChg chg="add del addSldLayout delSldLayout">
        <pc:chgData name="S M Mostaq Hossain" userId="d142671fb4f1a936" providerId="LiveId" clId="{DE45E642-C262-4B5D-B89D-CA41D68B30C3}" dt="2023-10-30T05:12:32.608" v="219" actId="26606"/>
        <pc:sldMasterMkLst>
          <pc:docMk/>
          <pc:sldMasterMk cId="4019432217" sldId="2147483648"/>
        </pc:sldMasterMkLst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2487438812" sldId="2147483649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820044900" sldId="2147483650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2325644305" sldId="2147483651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4261340662" sldId="2147483652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2008299192" sldId="2147483653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2299322907" sldId="2147483654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870799754" sldId="2147483655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2569417176" sldId="2147483656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479539958" sldId="2147483657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705985614" sldId="2147483658"/>
          </pc:sldLayoutMkLst>
        </pc:sldLayoutChg>
        <pc:sldLayoutChg chg="add del">
          <pc:chgData name="S M Mostaq Hossain" userId="d142671fb4f1a936" providerId="LiveId" clId="{DE45E642-C262-4B5D-B89D-CA41D68B30C3}" dt="2023-10-30T05:12:32.608" v="219" actId="26606"/>
          <pc:sldLayoutMkLst>
            <pc:docMk/>
            <pc:sldMasterMk cId="4019432217" sldId="2147483648"/>
            <pc:sldLayoutMk cId="3514419187" sldId="2147483659"/>
          </pc:sldLayoutMkLst>
        </pc:sldLayoutChg>
      </pc:sldMasterChg>
      <pc:sldMasterChg chg="add del replId addSldLayout delSldLayout">
        <pc:chgData name="S M Mostaq Hossain" userId="d142671fb4f1a936" providerId="LiveId" clId="{DE45E642-C262-4B5D-B89D-CA41D68B30C3}" dt="2023-10-30T05:01:07.585" v="106" actId="26606"/>
        <pc:sldMasterMkLst>
          <pc:docMk/>
          <pc:sldMasterMk cId="655936069" sldId="2147483660"/>
        </pc:sldMasterMkLst>
        <pc:sldLayoutChg chg="add del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1648815775" sldId="2147483661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2809264896" sldId="2147483662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2544260789" sldId="2147483663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4018356746" sldId="2147483664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1722328830" sldId="2147483665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3340169959" sldId="2147483666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4049803175" sldId="2147483667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32653252" sldId="2147483668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4253541918" sldId="2147483669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2163770995" sldId="2147483670"/>
          </pc:sldLayoutMkLst>
        </pc:sldLayoutChg>
        <pc:sldLayoutChg chg="add del replId">
          <pc:chgData name="S M Mostaq Hossain" userId="d142671fb4f1a936" providerId="LiveId" clId="{DE45E642-C262-4B5D-B89D-CA41D68B30C3}" dt="2023-10-30T05:01:07.585" v="106" actId="26606"/>
          <pc:sldLayoutMkLst>
            <pc:docMk/>
            <pc:sldMasterMk cId="655936069" sldId="2147483660"/>
            <pc:sldLayoutMk cId="657024626" sldId="2147483671"/>
          </pc:sldLayoutMkLst>
        </pc:sldLayoutChg>
      </pc:sldMasterChg>
      <pc:sldMasterChg chg="add del replId addSldLayout delSldLayout">
        <pc:chgData name="S M Mostaq Hossain" userId="d142671fb4f1a936" providerId="LiveId" clId="{DE45E642-C262-4B5D-B89D-CA41D68B30C3}" dt="2023-10-30T04:58:04.082" v="89" actId="26606"/>
        <pc:sldMasterMkLst>
          <pc:docMk/>
          <pc:sldMasterMk cId="3122169610" sldId="2147483660"/>
        </pc:sldMasterMkLst>
        <pc:sldLayoutChg chg="add del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710281441" sldId="2147483661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3495125121" sldId="2147483662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3722024" sldId="2147483663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074070245" sldId="2147483664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3135066115" sldId="2147483665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941811993" sldId="2147483666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33124960" sldId="2147483667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2155324302" sldId="2147483668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4121005928" sldId="2147483669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774073621" sldId="2147483670"/>
          </pc:sldLayoutMkLst>
        </pc:sldLayoutChg>
        <pc:sldLayoutChg chg="add del replId">
          <pc:chgData name="S M Mostaq Hossain" userId="d142671fb4f1a936" providerId="LiveId" clId="{DE45E642-C262-4B5D-B89D-CA41D68B30C3}" dt="2023-10-30T04:58:04.082" v="89" actId="26606"/>
          <pc:sldLayoutMkLst>
            <pc:docMk/>
            <pc:sldMasterMk cId="3122169610" sldId="2147483660"/>
            <pc:sldLayoutMk cId="1896644805" sldId="2147483671"/>
          </pc:sldLayoutMkLst>
        </pc:sldLayoutChg>
      </pc:sldMasterChg>
      <pc:sldMasterChg chg="add del replId addSldLayout delSldLayout">
        <pc:chgData name="S M Mostaq Hossain" userId="d142671fb4f1a936" providerId="LiveId" clId="{DE45E642-C262-4B5D-B89D-CA41D68B30C3}" dt="2023-10-30T04:59:37.302" v="98" actId="26606"/>
        <pc:sldMasterMkLst>
          <pc:docMk/>
          <pc:sldMasterMk cId="3601979007" sldId="2147483660"/>
        </pc:sldMasterMkLst>
        <pc:sldLayoutChg chg="add del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3562010629" sldId="2147483661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1208175149" sldId="2147483662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266693491" sldId="2147483663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1677486275" sldId="2147483664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1531176577" sldId="2147483665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701699590" sldId="2147483666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871280132" sldId="2147483667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3055518596" sldId="2147483668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3014155898" sldId="2147483669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78529714" sldId="2147483670"/>
          </pc:sldLayoutMkLst>
        </pc:sldLayoutChg>
        <pc:sldLayoutChg chg="add del replId">
          <pc:chgData name="S M Mostaq Hossain" userId="d142671fb4f1a936" providerId="LiveId" clId="{DE45E642-C262-4B5D-B89D-CA41D68B30C3}" dt="2023-10-30T04:59:37.302" v="98" actId="26606"/>
          <pc:sldLayoutMkLst>
            <pc:docMk/>
            <pc:sldMasterMk cId="3601979007" sldId="2147483660"/>
            <pc:sldLayoutMk cId="713499927" sldId="2147483671"/>
          </pc:sldLayoutMkLst>
        </pc:sldLayoutChg>
      </pc:sldMasterChg>
      <pc:sldMasterChg chg="add del replId addSldLayout delSldLayout">
        <pc:chgData name="S M Mostaq Hossain" userId="d142671fb4f1a936" providerId="LiveId" clId="{DE45E642-C262-4B5D-B89D-CA41D68B30C3}" dt="2023-10-30T05:09:15.444" v="194" actId="26606"/>
        <pc:sldMasterMkLst>
          <pc:docMk/>
          <pc:sldMasterMk cId="4060271185" sldId="2147483660"/>
        </pc:sldMasterMkLst>
        <pc:sldLayoutChg chg="add del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1595782731" sldId="2147483661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2201011989" sldId="2147483662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1818976347" sldId="2147483663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2800879890" sldId="2147483664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550688878" sldId="2147483665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183797180" sldId="2147483666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82571234" sldId="2147483667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3431124842" sldId="2147483668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2524212225" sldId="2147483669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3309419375" sldId="2147483670"/>
          </pc:sldLayoutMkLst>
        </pc:sldLayoutChg>
        <pc:sldLayoutChg chg="add del replId">
          <pc:chgData name="S M Mostaq Hossain" userId="d142671fb4f1a936" providerId="LiveId" clId="{DE45E642-C262-4B5D-B89D-CA41D68B30C3}" dt="2023-10-30T05:09:15.444" v="194" actId="26606"/>
          <pc:sldLayoutMkLst>
            <pc:docMk/>
            <pc:sldMasterMk cId="4060271185" sldId="2147483660"/>
            <pc:sldLayoutMk cId="1481244078" sldId="2147483671"/>
          </pc:sldLayoutMkLst>
        </pc:sldLayoutChg>
      </pc:sldMasterChg>
      <pc:sldMasterChg chg="add del replId addSldLayout delSldLayout">
        <pc:chgData name="S M Mostaq Hossain" userId="d142671fb4f1a936" providerId="LiveId" clId="{DE45E642-C262-4B5D-B89D-CA41D68B30C3}" dt="2023-10-30T05:12:11.803" v="214" actId="26606"/>
        <pc:sldMasterMkLst>
          <pc:docMk/>
          <pc:sldMasterMk cId="4275993787" sldId="2147483660"/>
        </pc:sldMasterMkLst>
        <pc:sldLayoutChg chg="add del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1676193770" sldId="2147483661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1641097102" sldId="2147483662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1922825724" sldId="2147483663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3162706518" sldId="2147483664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3570983901" sldId="2147483665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2019261217" sldId="2147483666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3108034961" sldId="2147483667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499861273" sldId="2147483668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44210219" sldId="2147483669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3157086653" sldId="2147483670"/>
          </pc:sldLayoutMkLst>
        </pc:sldLayoutChg>
        <pc:sldLayoutChg chg="add del replId">
          <pc:chgData name="S M Mostaq Hossain" userId="d142671fb4f1a936" providerId="LiveId" clId="{DE45E642-C262-4B5D-B89D-CA41D68B30C3}" dt="2023-10-30T05:12:11.803" v="214" actId="26606"/>
          <pc:sldLayoutMkLst>
            <pc:docMk/>
            <pc:sldMasterMk cId="4275993787" sldId="2147483660"/>
            <pc:sldLayoutMk cId="844424651" sldId="2147483671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12:22.909" v="216" actId="26606"/>
        <pc:sldMasterMkLst>
          <pc:docMk/>
          <pc:sldMasterMk cId="595867905" sldId="2147483673"/>
        </pc:sldMasterMkLst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1316278045" sldId="2147483662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2474777825" sldId="2147483663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2180167032" sldId="2147483664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2581827226" sldId="2147483665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809729964" sldId="2147483666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1341847200" sldId="2147483667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4207768675" sldId="2147483668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3996598000" sldId="2147483669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2352947995" sldId="2147483670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1088368016" sldId="2147483671"/>
          </pc:sldLayoutMkLst>
        </pc:sldLayoutChg>
        <pc:sldLayoutChg chg="add del">
          <pc:chgData name="S M Mostaq Hossain" userId="d142671fb4f1a936" providerId="LiveId" clId="{DE45E642-C262-4B5D-B89D-CA41D68B30C3}" dt="2023-10-30T05:12:22.909" v="216" actId="26606"/>
          <pc:sldLayoutMkLst>
            <pc:docMk/>
            <pc:sldMasterMk cId="595867905" sldId="2147483673"/>
            <pc:sldLayoutMk cId="3572561956" sldId="2147483672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03:54.240" v="114" actId="26606"/>
        <pc:sldMasterMkLst>
          <pc:docMk/>
          <pc:sldMasterMk cId="2154158329" sldId="2147483673"/>
        </pc:sldMasterMkLst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4122487201" sldId="2147483662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2286964844" sldId="2147483663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4221232925" sldId="2147483664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1328315941" sldId="2147483665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3607450978" sldId="2147483666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4246078590" sldId="2147483667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1957620514" sldId="2147483668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2245052331" sldId="2147483669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3438849" sldId="2147483670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525522872" sldId="2147483671"/>
          </pc:sldLayoutMkLst>
        </pc:sldLayoutChg>
        <pc:sldLayoutChg chg="add del">
          <pc:chgData name="S M Mostaq Hossain" userId="d142671fb4f1a936" providerId="LiveId" clId="{DE45E642-C262-4B5D-B89D-CA41D68B30C3}" dt="2023-10-30T05:03:54.240" v="114" actId="26606"/>
          <pc:sldLayoutMkLst>
            <pc:docMk/>
            <pc:sldMasterMk cId="2154158329" sldId="2147483673"/>
            <pc:sldLayoutMk cId="1344730999" sldId="2147483672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12:32.575" v="218" actId="26606"/>
        <pc:sldMasterMkLst>
          <pc:docMk/>
          <pc:sldMasterMk cId="405490205" sldId="2147483686"/>
        </pc:sldMasterMkLst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718866916" sldId="2147483675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697635137" sldId="2147483676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80036746" sldId="2147483677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818606868" sldId="2147483678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3692006315" sldId="2147483679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450208318" sldId="2147483680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267031622" sldId="2147483681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3123812408" sldId="2147483682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1079700723" sldId="2147483683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887850948" sldId="2147483684"/>
          </pc:sldLayoutMkLst>
        </pc:sldLayoutChg>
        <pc:sldLayoutChg chg="add del">
          <pc:chgData name="S M Mostaq Hossain" userId="d142671fb4f1a936" providerId="LiveId" clId="{DE45E642-C262-4B5D-B89D-CA41D68B30C3}" dt="2023-10-30T05:12:32.575" v="218" actId="26606"/>
          <pc:sldLayoutMkLst>
            <pc:docMk/>
            <pc:sldMasterMk cId="405490205" sldId="2147483686"/>
            <pc:sldLayoutMk cId="2923228910" sldId="2147483685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4:57:00.713" v="79" actId="26606"/>
        <pc:sldMasterMkLst>
          <pc:docMk/>
          <pc:sldMasterMk cId="3052190123" sldId="2147483686"/>
        </pc:sldMasterMkLst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3709507216" sldId="2147483675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4157456474" sldId="2147483676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3877279366" sldId="2147483677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4243865352" sldId="2147483678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2112067470" sldId="2147483679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2182830524" sldId="2147483680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312122637" sldId="2147483681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2726019925" sldId="2147483682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2391095788" sldId="2147483683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1262850303" sldId="2147483684"/>
          </pc:sldLayoutMkLst>
        </pc:sldLayoutChg>
        <pc:sldLayoutChg chg="add del">
          <pc:chgData name="S M Mostaq Hossain" userId="d142671fb4f1a936" providerId="LiveId" clId="{DE45E642-C262-4B5D-B89D-CA41D68B30C3}" dt="2023-10-30T04:57:00.713" v="79" actId="26606"/>
          <pc:sldLayoutMkLst>
            <pc:docMk/>
            <pc:sldMasterMk cId="3052190123" sldId="2147483686"/>
            <pc:sldLayoutMk cId="1731705890" sldId="2147483685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4:57:16.131" v="81" actId="26606"/>
        <pc:sldMasterMkLst>
          <pc:docMk/>
          <pc:sldMasterMk cId="582049254" sldId="2147483699"/>
        </pc:sldMasterMkLst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3715377260" sldId="2147483688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1519772370" sldId="2147483689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2022415817" sldId="2147483690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3588067341" sldId="2147483691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2419685100" sldId="2147483692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1610404695" sldId="2147483693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2791804076" sldId="2147483694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4194990868" sldId="2147483695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224181766" sldId="2147483696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1712217627" sldId="2147483697"/>
          </pc:sldLayoutMkLst>
        </pc:sldLayoutChg>
        <pc:sldLayoutChg chg="add del">
          <pc:chgData name="S M Mostaq Hossain" userId="d142671fb4f1a936" providerId="LiveId" clId="{DE45E642-C262-4B5D-B89D-CA41D68B30C3}" dt="2023-10-30T04:57:16.131" v="81" actId="26606"/>
          <pc:sldLayoutMkLst>
            <pc:docMk/>
            <pc:sldMasterMk cId="582049254" sldId="2147483699"/>
            <pc:sldLayoutMk cId="2846966769" sldId="2147483698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4:58:58.104" v="92" actId="26606"/>
        <pc:sldMasterMkLst>
          <pc:docMk/>
          <pc:sldMasterMk cId="630528567" sldId="2147483699"/>
        </pc:sldMasterMkLst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220736386" sldId="2147483688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1832155113" sldId="2147483689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3064321572" sldId="2147483690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2785470745" sldId="2147483691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1189849249" sldId="2147483692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178831938" sldId="2147483693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2153517442" sldId="2147483694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4217780866" sldId="2147483695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883908809" sldId="2147483696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3561073530" sldId="2147483697"/>
          </pc:sldLayoutMkLst>
        </pc:sldLayoutChg>
        <pc:sldLayoutChg chg="add del">
          <pc:chgData name="S M Mostaq Hossain" userId="d142671fb4f1a936" providerId="LiveId" clId="{DE45E642-C262-4B5D-B89D-CA41D68B30C3}" dt="2023-10-30T04:58:58.104" v="92" actId="26606"/>
          <pc:sldLayoutMkLst>
            <pc:docMk/>
            <pc:sldMasterMk cId="630528567" sldId="2147483699"/>
            <pc:sldLayoutMk cId="2568998528" sldId="2147483698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03:24.700" v="112" actId="26606"/>
        <pc:sldMasterMkLst>
          <pc:docMk/>
          <pc:sldMasterMk cId="700417959" sldId="2147483712"/>
        </pc:sldMasterMkLst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3062064955" sldId="2147483701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4250526935" sldId="2147483702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695959704" sldId="2147483703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1949883267" sldId="2147483704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3569301088" sldId="2147483705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2742833320" sldId="2147483706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3386499775" sldId="2147483707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3082979089" sldId="2147483708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2573763899" sldId="2147483709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1561172007" sldId="2147483710"/>
          </pc:sldLayoutMkLst>
        </pc:sldLayoutChg>
        <pc:sldLayoutChg chg="add del">
          <pc:chgData name="S M Mostaq Hossain" userId="d142671fb4f1a936" providerId="LiveId" clId="{DE45E642-C262-4B5D-B89D-CA41D68B30C3}" dt="2023-10-30T05:03:24.700" v="112" actId="26606"/>
          <pc:sldLayoutMkLst>
            <pc:docMk/>
            <pc:sldMasterMk cId="700417959" sldId="2147483712"/>
            <pc:sldLayoutMk cId="769345128" sldId="2147483711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02:35.144" v="110" actId="26606"/>
        <pc:sldMasterMkLst>
          <pc:docMk/>
          <pc:sldMasterMk cId="1160706936" sldId="2147483712"/>
        </pc:sldMasterMkLst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4060018234" sldId="2147483701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1272578700" sldId="2147483702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1840407923" sldId="2147483703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1255459001" sldId="2147483704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517498763" sldId="2147483705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1169292323" sldId="2147483706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928883174" sldId="2147483707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4147141272" sldId="2147483708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4254334418" sldId="2147483709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646803547" sldId="2147483710"/>
          </pc:sldLayoutMkLst>
        </pc:sldLayoutChg>
        <pc:sldLayoutChg chg="add del">
          <pc:chgData name="S M Mostaq Hossain" userId="d142671fb4f1a936" providerId="LiveId" clId="{DE45E642-C262-4B5D-B89D-CA41D68B30C3}" dt="2023-10-30T05:02:35.144" v="110" actId="26606"/>
          <pc:sldLayoutMkLst>
            <pc:docMk/>
            <pc:sldMasterMk cId="1160706936" sldId="2147483712"/>
            <pc:sldLayoutMk cId="3591059573" sldId="2147483711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10:57.568" v="209" actId="26606"/>
        <pc:sldMasterMkLst>
          <pc:docMk/>
          <pc:sldMasterMk cId="231415255" sldId="2147483718"/>
        </pc:sldMasterMkLst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3926491711" sldId="2147483707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3358597770" sldId="2147483708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3325615694" sldId="2147483709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2402483254" sldId="2147483710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2314847054" sldId="2147483711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3814044985" sldId="2147483712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2793641319" sldId="2147483713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1050786527" sldId="2147483714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1762756544" sldId="2147483715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206542590" sldId="2147483716"/>
          </pc:sldLayoutMkLst>
        </pc:sldLayoutChg>
        <pc:sldLayoutChg chg="add del">
          <pc:chgData name="S M Mostaq Hossain" userId="d142671fb4f1a936" providerId="LiveId" clId="{DE45E642-C262-4B5D-B89D-CA41D68B30C3}" dt="2023-10-30T05:10:57.568" v="209" actId="26606"/>
          <pc:sldLayoutMkLst>
            <pc:docMk/>
            <pc:sldMasterMk cId="231415255" sldId="2147483718"/>
            <pc:sldLayoutMk cId="2765254278" sldId="2147483717"/>
          </pc:sldLayoutMkLst>
        </pc:sldLayoutChg>
      </pc:sldMasterChg>
      <pc:sldMasterChg chg="add setBg addSldLayout modSldLayout">
        <pc:chgData name="S M Mostaq Hossain" userId="d142671fb4f1a936" providerId="LiveId" clId="{DE45E642-C262-4B5D-B89D-CA41D68B30C3}" dt="2023-10-30T05:20:19.392" v="310"/>
        <pc:sldMasterMkLst>
          <pc:docMk/>
          <pc:sldMasterMk cId="4029774750" sldId="2147483725"/>
        </pc:sldMasterMkLst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098557514" sldId="2147483714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791373099" sldId="2147483715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573264855" sldId="2147483716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3242939681" sldId="2147483717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107404232" sldId="2147483718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860736716" sldId="2147483719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595807561" sldId="2147483720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2649841728" sldId="2147483721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598831021" sldId="2147483722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1395122425" sldId="2147483723"/>
          </pc:sldLayoutMkLst>
        </pc:sldLayoutChg>
        <pc:sldLayoutChg chg="add setBg">
          <pc:chgData name="S M Mostaq Hossain" userId="d142671fb4f1a936" providerId="LiveId" clId="{DE45E642-C262-4B5D-B89D-CA41D68B30C3}" dt="2023-10-30T05:20:19.392" v="310"/>
          <pc:sldLayoutMkLst>
            <pc:docMk/>
            <pc:sldMasterMk cId="4029774750" sldId="2147483725"/>
            <pc:sldLayoutMk cId="196031661" sldId="2147483724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12:09.444" v="211" actId="26606"/>
        <pc:sldMasterMkLst>
          <pc:docMk/>
          <pc:sldMasterMk cId="849613538" sldId="2147483738"/>
        </pc:sldMasterMkLst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4226921766" sldId="2147483727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1417878891" sldId="2147483728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2917622721" sldId="2147483729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1556763659" sldId="2147483730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735997621" sldId="2147483731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2832807168" sldId="2147483732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4215836434" sldId="2147483733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2782345222" sldId="2147483734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3305145259" sldId="2147483735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3619209787" sldId="2147483736"/>
          </pc:sldLayoutMkLst>
        </pc:sldLayoutChg>
        <pc:sldLayoutChg chg="add del">
          <pc:chgData name="S M Mostaq Hossain" userId="d142671fb4f1a936" providerId="LiveId" clId="{DE45E642-C262-4B5D-B89D-CA41D68B30C3}" dt="2023-10-30T05:12:09.444" v="211" actId="26606"/>
          <pc:sldLayoutMkLst>
            <pc:docMk/>
            <pc:sldMasterMk cId="849613538" sldId="2147483738"/>
            <pc:sldLayoutMk cId="3391752871" sldId="2147483737"/>
          </pc:sldLayoutMkLst>
        </pc:sldLayoutChg>
      </pc:sldMasterChg>
      <pc:sldMasterChg chg="add del addSldLayout delSldLayout">
        <pc:chgData name="S M Mostaq Hossain" userId="d142671fb4f1a936" providerId="LiveId" clId="{DE45E642-C262-4B5D-B89D-CA41D68B30C3}" dt="2023-10-30T05:02:00.482" v="108" actId="26606"/>
        <pc:sldMasterMkLst>
          <pc:docMk/>
          <pc:sldMasterMk cId="3008360682" sldId="2147483752"/>
        </pc:sldMasterMkLst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3789231155" sldId="2147483741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1037954171" sldId="2147483742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2681668688" sldId="2147483743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1132281612" sldId="2147483744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1034358106" sldId="2147483745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2917341818" sldId="2147483746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662531758" sldId="2147483747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819575927" sldId="2147483748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3814159838" sldId="2147483749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1606582114" sldId="2147483750"/>
          </pc:sldLayoutMkLst>
        </pc:sldLayoutChg>
        <pc:sldLayoutChg chg="add del">
          <pc:chgData name="S M Mostaq Hossain" userId="d142671fb4f1a936" providerId="LiveId" clId="{DE45E642-C262-4B5D-B89D-CA41D68B30C3}" dt="2023-10-30T05:02:00.482" v="108" actId="26606"/>
          <pc:sldLayoutMkLst>
            <pc:docMk/>
            <pc:sldMasterMk cId="3008360682" sldId="2147483752"/>
            <pc:sldLayoutMk cId="535121033" sldId="2147483751"/>
          </pc:sldLayoutMkLst>
        </pc:sldLayoutChg>
      </pc:sldMasterChg>
    </pc:docChg>
  </pc:docChgLst>
  <pc:docChgLst>
    <pc:chgData name="S M Mostaq Hossain" userId="d142671fb4f1a936" providerId="LiveId" clId="{573E266C-452A-4790-820E-629B33DB0094}"/>
    <pc:docChg chg="undo custSel modSld">
      <pc:chgData name="S M Mostaq Hossain" userId="d142671fb4f1a936" providerId="LiveId" clId="{573E266C-452A-4790-820E-629B33DB0094}" dt="2023-10-30T21:10:21.590" v="96" actId="27636"/>
      <pc:docMkLst>
        <pc:docMk/>
      </pc:docMkLst>
      <pc:sldChg chg="addSp modSp mod">
        <pc:chgData name="S M Mostaq Hossain" userId="d142671fb4f1a936" providerId="LiveId" clId="{573E266C-452A-4790-820E-629B33DB0094}" dt="2023-10-30T21:04:44.790" v="65" actId="20577"/>
        <pc:sldMkLst>
          <pc:docMk/>
          <pc:sldMk cId="1419213047" sldId="256"/>
        </pc:sldMkLst>
        <pc:spChg chg="add mod">
          <ac:chgData name="S M Mostaq Hossain" userId="d142671fb4f1a936" providerId="LiveId" clId="{573E266C-452A-4790-820E-629B33DB0094}" dt="2023-10-30T21:04:44.790" v="65" actId="20577"/>
          <ac:spMkLst>
            <pc:docMk/>
            <pc:sldMk cId="1419213047" sldId="256"/>
            <ac:spMk id="4" creationId="{4F411E61-8C70-838F-79F6-613AA06722D0}"/>
          </ac:spMkLst>
        </pc:spChg>
        <pc:spChg chg="mod">
          <ac:chgData name="S M Mostaq Hossain" userId="d142671fb4f1a936" providerId="LiveId" clId="{573E266C-452A-4790-820E-629B33DB0094}" dt="2023-10-30T21:02:09.852" v="38" actId="14100"/>
          <ac:spMkLst>
            <pc:docMk/>
            <pc:sldMk cId="1419213047" sldId="256"/>
            <ac:spMk id="77" creationId="{CD30520D-6E0F-4736-3799-B9CC8DC846FF}"/>
          </ac:spMkLst>
        </pc:spChg>
      </pc:sldChg>
      <pc:sldChg chg="modSp mod">
        <pc:chgData name="S M Mostaq Hossain" userId="d142671fb4f1a936" providerId="LiveId" clId="{573E266C-452A-4790-820E-629B33DB0094}" dt="2023-10-30T21:01:31.352" v="37" actId="20577"/>
        <pc:sldMkLst>
          <pc:docMk/>
          <pc:sldMk cId="2159000955" sldId="259"/>
        </pc:sldMkLst>
        <pc:spChg chg="mod">
          <ac:chgData name="S M Mostaq Hossain" userId="d142671fb4f1a936" providerId="LiveId" clId="{573E266C-452A-4790-820E-629B33DB0094}" dt="2023-10-30T21:01:31.352" v="37" actId="20577"/>
          <ac:spMkLst>
            <pc:docMk/>
            <pc:sldMk cId="2159000955" sldId="259"/>
            <ac:spMk id="2" creationId="{6B432E04-49A2-2536-8D9E-7AE40EEFAC0C}"/>
          </ac:spMkLst>
        </pc:spChg>
      </pc:sldChg>
      <pc:sldChg chg="modSp mod">
        <pc:chgData name="S M Mostaq Hossain" userId="d142671fb4f1a936" providerId="LiveId" clId="{573E266C-452A-4790-820E-629B33DB0094}" dt="2023-10-30T21:10:21.590" v="96" actId="27636"/>
        <pc:sldMkLst>
          <pc:docMk/>
          <pc:sldMk cId="2162978697" sldId="263"/>
        </pc:sldMkLst>
        <pc:spChg chg="mod">
          <ac:chgData name="S M Mostaq Hossain" userId="d142671fb4f1a936" providerId="LiveId" clId="{573E266C-452A-4790-820E-629B33DB0094}" dt="2023-10-30T21:10:21.590" v="96" actId="27636"/>
          <ac:spMkLst>
            <pc:docMk/>
            <pc:sldMk cId="2162978697" sldId="263"/>
            <ac:spMk id="2" creationId="{6B432E04-49A2-2536-8D9E-7AE40EEFAC0C}"/>
          </ac:spMkLst>
        </pc:spChg>
      </pc:sldChg>
    </pc:docChg>
  </pc:docChgLst>
  <pc:docChgLst>
    <pc:chgData name="S M Mostaq Hossain" userId="d142671fb4f1a936" providerId="LiveId" clId="{D83A2900-C58C-42FB-95C2-9891D8022AFF}"/>
    <pc:docChg chg="undo custSel addSld delSld modSld">
      <pc:chgData name="S M Mostaq Hossain" userId="d142671fb4f1a936" providerId="LiveId" clId="{D83A2900-C58C-42FB-95C2-9891D8022AFF}" dt="2023-11-27T16:42:24.776" v="1242" actId="1076"/>
      <pc:docMkLst>
        <pc:docMk/>
      </pc:docMkLst>
      <pc:sldChg chg="addSp delSp modSp mod">
        <pc:chgData name="S M Mostaq Hossain" userId="d142671fb4f1a936" providerId="LiveId" clId="{D83A2900-C58C-42FB-95C2-9891D8022AFF}" dt="2023-11-27T10:04:11.608" v="88" actId="27636"/>
        <pc:sldMkLst>
          <pc:docMk/>
          <pc:sldMk cId="1419213047" sldId="256"/>
        </pc:sldMkLst>
        <pc:spChg chg="mod">
          <ac:chgData name="S M Mostaq Hossain" userId="d142671fb4f1a936" providerId="LiveId" clId="{D83A2900-C58C-42FB-95C2-9891D8022AFF}" dt="2023-11-27T10:04:11.608" v="88" actId="27636"/>
          <ac:spMkLst>
            <pc:docMk/>
            <pc:sldMk cId="1419213047" sldId="256"/>
            <ac:spMk id="2" creationId="{339E9F77-3287-2137-282D-3474D81E5CA7}"/>
          </ac:spMkLst>
        </pc:spChg>
        <pc:spChg chg="del">
          <ac:chgData name="S M Mostaq Hossain" userId="d142671fb4f1a936" providerId="LiveId" clId="{D83A2900-C58C-42FB-95C2-9891D8022AFF}" dt="2023-11-27T09:39:26.663" v="3" actId="478"/>
          <ac:spMkLst>
            <pc:docMk/>
            <pc:sldMk cId="1419213047" sldId="256"/>
            <ac:spMk id="3" creationId="{A886D83A-3235-A62A-5481-DD0215A45154}"/>
          </ac:spMkLst>
        </pc:spChg>
        <pc:spChg chg="mod">
          <ac:chgData name="S M Mostaq Hossain" userId="d142671fb4f1a936" providerId="LiveId" clId="{D83A2900-C58C-42FB-95C2-9891D8022AFF}" dt="2023-11-27T09:43:49.737" v="79" actId="14100"/>
          <ac:spMkLst>
            <pc:docMk/>
            <pc:sldMk cId="1419213047" sldId="256"/>
            <ac:spMk id="4" creationId="{4F411E61-8C70-838F-79F6-613AA06722D0}"/>
          </ac:spMkLst>
        </pc:spChg>
        <pc:spChg chg="add del mod">
          <ac:chgData name="S M Mostaq Hossain" userId="d142671fb4f1a936" providerId="LiveId" clId="{D83A2900-C58C-42FB-95C2-9891D8022AFF}" dt="2023-11-27T09:42:41.254" v="44" actId="113"/>
          <ac:spMkLst>
            <pc:docMk/>
            <pc:sldMk cId="1419213047" sldId="256"/>
            <ac:spMk id="5" creationId="{5839D8F5-808B-21A1-9982-40F50FB2E35F}"/>
          </ac:spMkLst>
        </pc:spChg>
        <pc:spChg chg="add del mod">
          <ac:chgData name="S M Mostaq Hossain" userId="d142671fb4f1a936" providerId="LiveId" clId="{D83A2900-C58C-42FB-95C2-9891D8022AFF}" dt="2023-11-27T09:39:32.037" v="4" actId="478"/>
          <ac:spMkLst>
            <pc:docMk/>
            <pc:sldMk cId="1419213047" sldId="256"/>
            <ac:spMk id="7" creationId="{1DAD3850-6E24-FCB5-2706-92C74AD98D73}"/>
          </ac:spMkLst>
        </pc:spChg>
        <pc:spChg chg="mod">
          <ac:chgData name="S M Mostaq Hossain" userId="d142671fb4f1a936" providerId="LiveId" clId="{D83A2900-C58C-42FB-95C2-9891D8022AFF}" dt="2023-11-27T09:43:39.528" v="77" actId="2711"/>
          <ac:spMkLst>
            <pc:docMk/>
            <pc:sldMk cId="1419213047" sldId="256"/>
            <ac:spMk id="77" creationId="{CD30520D-6E0F-4736-3799-B9CC8DC846FF}"/>
          </ac:spMkLst>
        </pc:spChg>
      </pc:sldChg>
      <pc:sldChg chg="addSp delSp modSp mod setBg">
        <pc:chgData name="S M Mostaq Hossain" userId="d142671fb4f1a936" providerId="LiveId" clId="{D83A2900-C58C-42FB-95C2-9891D8022AFF}" dt="2023-11-27T16:29:33.972" v="1209" actId="1076"/>
        <pc:sldMkLst>
          <pc:docMk/>
          <pc:sldMk cId="2759598654" sldId="257"/>
        </pc:sldMkLst>
        <pc:spChg chg="mod ord">
          <ac:chgData name="S M Mostaq Hossain" userId="d142671fb4f1a936" providerId="LiveId" clId="{D83A2900-C58C-42FB-95C2-9891D8022AFF}" dt="2023-11-27T16:29:33.972" v="1209" actId="1076"/>
          <ac:spMkLst>
            <pc:docMk/>
            <pc:sldMk cId="2759598654" sldId="257"/>
            <ac:spMk id="2" creationId="{6B432E04-49A2-2536-8D9E-7AE40EEFAC0C}"/>
          </ac:spMkLst>
        </pc:spChg>
        <pc:spChg chg="mod">
          <ac:chgData name="S M Mostaq Hossain" userId="d142671fb4f1a936" providerId="LiveId" clId="{D83A2900-C58C-42FB-95C2-9891D8022AFF}" dt="2023-11-27T16:29:20.477" v="1207" actId="26606"/>
          <ac:spMkLst>
            <pc:docMk/>
            <pc:sldMk cId="2759598654" sldId="257"/>
            <ac:spMk id="3" creationId="{393541A6-054E-79B4-84E8-2E2CA9CEB800}"/>
          </ac:spMkLst>
        </pc:spChg>
        <pc:spChg chg="mod">
          <ac:chgData name="S M Mostaq Hossain" userId="d142671fb4f1a936" providerId="LiveId" clId="{D83A2900-C58C-42FB-95C2-9891D8022AFF}" dt="2023-11-27T16:29:20.477" v="1207" actId="26606"/>
          <ac:spMkLst>
            <pc:docMk/>
            <pc:sldMk cId="2759598654" sldId="257"/>
            <ac:spMk id="9" creationId="{A10603FB-BF9A-FDC2-9E42-BC82C65E9134}"/>
          </ac:spMkLst>
        </pc:spChg>
        <pc:spChg chg="add del">
          <ac:chgData name="S M Mostaq Hossain" userId="d142671fb4f1a936" providerId="LiveId" clId="{D83A2900-C58C-42FB-95C2-9891D8022AFF}" dt="2023-11-27T16:29:20.477" v="1207" actId="26606"/>
          <ac:spMkLst>
            <pc:docMk/>
            <pc:sldMk cId="2759598654" sldId="257"/>
            <ac:spMk id="15" creationId="{72411438-92A5-42B0-9C54-EA4FB32ACB5E}"/>
          </ac:spMkLst>
        </pc:spChg>
        <pc:spChg chg="add del">
          <ac:chgData name="S M Mostaq Hossain" userId="d142671fb4f1a936" providerId="LiveId" clId="{D83A2900-C58C-42FB-95C2-9891D8022AFF}" dt="2023-11-27T16:29:20.477" v="1207" actId="26606"/>
          <ac:spMkLst>
            <pc:docMk/>
            <pc:sldMk cId="2759598654" sldId="257"/>
            <ac:spMk id="17" creationId="{C5176844-69C3-4F79-BE38-EA5BDDF4FEA4}"/>
          </ac:spMkLst>
        </pc:spChg>
        <pc:spChg chg="add del">
          <ac:chgData name="S M Mostaq Hossain" userId="d142671fb4f1a936" providerId="LiveId" clId="{D83A2900-C58C-42FB-95C2-9891D8022AFF}" dt="2023-11-27T16:29:20.477" v="1207" actId="26606"/>
          <ac:spMkLst>
            <pc:docMk/>
            <pc:sldMk cId="2759598654" sldId="257"/>
            <ac:spMk id="21" creationId="{A101E513-AF74-4E9D-A31F-99664250722D}"/>
          </ac:spMkLst>
        </pc:spChg>
        <pc:picChg chg="add del">
          <ac:chgData name="S M Mostaq Hossain" userId="d142671fb4f1a936" providerId="LiveId" clId="{D83A2900-C58C-42FB-95C2-9891D8022AFF}" dt="2023-11-27T16:29:20.477" v="1207" actId="26606"/>
          <ac:picMkLst>
            <pc:docMk/>
            <pc:sldMk cId="2759598654" sldId="257"/>
            <ac:picMk id="11" creationId="{C5A15163-EC5E-D517-0BC5-8EF379B5522C}"/>
          </ac:picMkLst>
        </pc:picChg>
        <pc:cxnChg chg="add del">
          <ac:chgData name="S M Mostaq Hossain" userId="d142671fb4f1a936" providerId="LiveId" clId="{D83A2900-C58C-42FB-95C2-9891D8022AFF}" dt="2023-11-27T16:29:20.477" v="1207" actId="26606"/>
          <ac:cxnSpMkLst>
            <pc:docMk/>
            <pc:sldMk cId="2759598654" sldId="257"/>
            <ac:cxnSpMk id="19" creationId="{C1FC086D-39EC-448D-97E7-FF232355AE19}"/>
          </ac:cxnSpMkLst>
        </pc:cxnChg>
      </pc:sldChg>
      <pc:sldChg chg="addSp delSp modSp mod modNotesTx">
        <pc:chgData name="S M Mostaq Hossain" userId="d142671fb4f1a936" providerId="LiveId" clId="{D83A2900-C58C-42FB-95C2-9891D8022AFF}" dt="2023-11-27T16:29:46.248" v="1210" actId="6549"/>
        <pc:sldMkLst>
          <pc:docMk/>
          <pc:sldMk cId="2163994186" sldId="258"/>
        </pc:sldMkLst>
        <pc:spChg chg="add mod">
          <ac:chgData name="S M Mostaq Hossain" userId="d142671fb4f1a936" providerId="LiveId" clId="{D83A2900-C58C-42FB-95C2-9891D8022AFF}" dt="2023-11-27T15:40:48.829" v="157" actId="20577"/>
          <ac:spMkLst>
            <pc:docMk/>
            <pc:sldMk cId="2163994186" sldId="258"/>
            <ac:spMk id="3" creationId="{0318509D-6C20-4CBC-C7BC-432438ABB6E2}"/>
          </ac:spMkLst>
        </pc:spChg>
        <pc:spChg chg="mod">
          <ac:chgData name="S M Mostaq Hossain" userId="d142671fb4f1a936" providerId="LiveId" clId="{D83A2900-C58C-42FB-95C2-9891D8022AFF}" dt="2023-11-27T15:39:44.665" v="132" actId="1076"/>
          <ac:spMkLst>
            <pc:docMk/>
            <pc:sldMk cId="2163994186" sldId="258"/>
            <ac:spMk id="4" creationId="{E65AA763-2B9A-9956-71CE-5C76DC0E5491}"/>
          </ac:spMkLst>
        </pc:spChg>
        <pc:spChg chg="add del">
          <ac:chgData name="S M Mostaq Hossain" userId="d142671fb4f1a936" providerId="LiveId" clId="{D83A2900-C58C-42FB-95C2-9891D8022AFF}" dt="2023-11-27T15:42:23.113" v="159" actId="22"/>
          <ac:spMkLst>
            <pc:docMk/>
            <pc:sldMk cId="2163994186" sldId="258"/>
            <ac:spMk id="6" creationId="{05FCACE2-9B02-2285-8F81-37FB0C84C588}"/>
          </ac:spMkLst>
        </pc:spChg>
        <pc:spChg chg="mod">
          <ac:chgData name="S M Mostaq Hossain" userId="d142671fb4f1a936" providerId="LiveId" clId="{D83A2900-C58C-42FB-95C2-9891D8022AFF}" dt="2023-11-27T15:38:45.740" v="127" actId="20577"/>
          <ac:spMkLst>
            <pc:docMk/>
            <pc:sldMk cId="2163994186" sldId="258"/>
            <ac:spMk id="7" creationId="{790018EC-8096-52FE-5083-FAC01328AC57}"/>
          </ac:spMkLst>
        </pc:spChg>
        <pc:graphicFrameChg chg="del">
          <ac:chgData name="S M Mostaq Hossain" userId="d142671fb4f1a936" providerId="LiveId" clId="{D83A2900-C58C-42FB-95C2-9891D8022AFF}" dt="2023-11-27T15:39:03.544" v="128" actId="478"/>
          <ac:graphicFrameMkLst>
            <pc:docMk/>
            <pc:sldMk cId="2163994186" sldId="258"/>
            <ac:graphicFrameMk id="11" creationId="{6E758325-D5B4-8753-D0E1-8E0F3A966F49}"/>
          </ac:graphicFrameMkLst>
        </pc:graphicFrameChg>
      </pc:sldChg>
      <pc:sldChg chg="modSp mod">
        <pc:chgData name="S M Mostaq Hossain" userId="d142671fb4f1a936" providerId="LiveId" clId="{D83A2900-C58C-42FB-95C2-9891D8022AFF}" dt="2023-11-27T15:34:00.052" v="115" actId="20577"/>
        <pc:sldMkLst>
          <pc:docMk/>
          <pc:sldMk cId="2159000955" sldId="259"/>
        </pc:sldMkLst>
        <pc:spChg chg="mod">
          <ac:chgData name="S M Mostaq Hossain" userId="d142671fb4f1a936" providerId="LiveId" clId="{D83A2900-C58C-42FB-95C2-9891D8022AFF}" dt="2023-11-27T15:34:00.052" v="115" actId="20577"/>
          <ac:spMkLst>
            <pc:docMk/>
            <pc:sldMk cId="2159000955" sldId="259"/>
            <ac:spMk id="2" creationId="{6B432E04-49A2-2536-8D9E-7AE40EEFAC0C}"/>
          </ac:spMkLst>
        </pc:spChg>
      </pc:sldChg>
      <pc:sldChg chg="addSp delSp modSp mod">
        <pc:chgData name="S M Mostaq Hossain" userId="d142671fb4f1a936" providerId="LiveId" clId="{D83A2900-C58C-42FB-95C2-9891D8022AFF}" dt="2023-11-27T16:30:02.829" v="1215" actId="20577"/>
        <pc:sldMkLst>
          <pc:docMk/>
          <pc:sldMk cId="1699317787" sldId="260"/>
        </pc:sldMkLst>
        <pc:spChg chg="mod">
          <ac:chgData name="S M Mostaq Hossain" userId="d142671fb4f1a936" providerId="LiveId" clId="{D83A2900-C58C-42FB-95C2-9891D8022AFF}" dt="2023-11-27T16:30:02.829" v="1215" actId="20577"/>
          <ac:spMkLst>
            <pc:docMk/>
            <pc:sldMk cId="1699317787" sldId="260"/>
            <ac:spMk id="2" creationId="{95081CC9-3625-DA25-0858-04FE02A460F9}"/>
          </ac:spMkLst>
        </pc:spChg>
        <pc:spChg chg="del mod">
          <ac:chgData name="S M Mostaq Hossain" userId="d142671fb4f1a936" providerId="LiveId" clId="{D83A2900-C58C-42FB-95C2-9891D8022AFF}" dt="2023-11-27T15:48:13.546" v="235" actId="478"/>
          <ac:spMkLst>
            <pc:docMk/>
            <pc:sldMk cId="1699317787" sldId="260"/>
            <ac:spMk id="3" creationId="{22CE278C-F5F7-3299-F70C-C837ECD057C7}"/>
          </ac:spMkLst>
        </pc:spChg>
        <pc:spChg chg="mod">
          <ac:chgData name="S M Mostaq Hossain" userId="d142671fb4f1a936" providerId="LiveId" clId="{D83A2900-C58C-42FB-95C2-9891D8022AFF}" dt="2023-11-27T15:47:18.625" v="220" actId="20577"/>
          <ac:spMkLst>
            <pc:docMk/>
            <pc:sldMk cId="1699317787" sldId="260"/>
            <ac:spMk id="4" creationId="{D8679AD8-D581-D766-24C9-42E525ED4A27}"/>
          </ac:spMkLst>
        </pc:spChg>
        <pc:spChg chg="add mod">
          <ac:chgData name="S M Mostaq Hossain" userId="d142671fb4f1a936" providerId="LiveId" clId="{D83A2900-C58C-42FB-95C2-9891D8022AFF}" dt="2023-11-27T15:49:24.729" v="334" actId="20577"/>
          <ac:spMkLst>
            <pc:docMk/>
            <pc:sldMk cId="1699317787" sldId="260"/>
            <ac:spMk id="6" creationId="{79ECDE9B-3A0E-6EA7-FFE2-620AAA2BF223}"/>
          </ac:spMkLst>
        </pc:spChg>
        <pc:graphicFrameChg chg="del">
          <ac:chgData name="S M Mostaq Hossain" userId="d142671fb4f1a936" providerId="LiveId" clId="{D83A2900-C58C-42FB-95C2-9891D8022AFF}" dt="2023-11-27T15:46:52.964" v="210" actId="478"/>
          <ac:graphicFrameMkLst>
            <pc:docMk/>
            <pc:sldMk cId="1699317787" sldId="260"/>
            <ac:graphicFrameMk id="15" creationId="{68F61973-8D36-9EFF-F777-5EAD4694CB75}"/>
          </ac:graphicFrameMkLst>
        </pc:graphicFrameChg>
      </pc:sldChg>
      <pc:sldChg chg="addSp delSp modSp mod">
        <pc:chgData name="S M Mostaq Hossain" userId="d142671fb4f1a936" providerId="LiveId" clId="{D83A2900-C58C-42FB-95C2-9891D8022AFF}" dt="2023-11-27T16:30:08.284" v="1217" actId="20577"/>
        <pc:sldMkLst>
          <pc:docMk/>
          <pc:sldMk cId="4137773877" sldId="261"/>
        </pc:sldMkLst>
        <pc:spChg chg="mod">
          <ac:chgData name="S M Mostaq Hossain" userId="d142671fb4f1a936" providerId="LiveId" clId="{D83A2900-C58C-42FB-95C2-9891D8022AFF}" dt="2023-11-27T16:30:08.284" v="1217" actId="20577"/>
          <ac:spMkLst>
            <pc:docMk/>
            <pc:sldMk cId="4137773877" sldId="261"/>
            <ac:spMk id="2" creationId="{36198A58-4061-5E6C-2750-D1EBBA8DCD29}"/>
          </ac:spMkLst>
        </pc:spChg>
        <pc:spChg chg="mod">
          <ac:chgData name="S M Mostaq Hossain" userId="d142671fb4f1a936" providerId="LiveId" clId="{D83A2900-C58C-42FB-95C2-9891D8022AFF}" dt="2023-11-27T15:52:01.640" v="356"/>
          <ac:spMkLst>
            <pc:docMk/>
            <pc:sldMk cId="4137773877" sldId="261"/>
            <ac:spMk id="3" creationId="{48299042-91F2-FD31-EF17-0FE456A597B9}"/>
          </ac:spMkLst>
        </pc:spChg>
        <pc:spChg chg="del mod">
          <ac:chgData name="S M Mostaq Hossain" userId="d142671fb4f1a936" providerId="LiveId" clId="{D83A2900-C58C-42FB-95C2-9891D8022AFF}" dt="2023-11-27T15:52:05.225" v="357" actId="478"/>
          <ac:spMkLst>
            <pc:docMk/>
            <pc:sldMk cId="4137773877" sldId="261"/>
            <ac:spMk id="4" creationId="{3CDBF483-FA69-C32A-99C6-A58971B22BEC}"/>
          </ac:spMkLst>
        </pc:spChg>
        <pc:spChg chg="add mod">
          <ac:chgData name="S M Mostaq Hossain" userId="d142671fb4f1a936" providerId="LiveId" clId="{D83A2900-C58C-42FB-95C2-9891D8022AFF}" dt="2023-11-27T15:53:43.899" v="406" actId="113"/>
          <ac:spMkLst>
            <pc:docMk/>
            <pc:sldMk cId="4137773877" sldId="261"/>
            <ac:spMk id="5" creationId="{0BE91F5F-726D-030B-A389-A196261CA17C}"/>
          </ac:spMkLst>
        </pc:spChg>
        <pc:graphicFrameChg chg="del">
          <ac:chgData name="S M Mostaq Hossain" userId="d142671fb4f1a936" providerId="LiveId" clId="{D83A2900-C58C-42FB-95C2-9891D8022AFF}" dt="2023-11-27T15:51:02.966" v="335" actId="478"/>
          <ac:graphicFrameMkLst>
            <pc:docMk/>
            <pc:sldMk cId="4137773877" sldId="261"/>
            <ac:graphicFrameMk id="8" creationId="{067996A5-5007-E3B3-57E3-ED4A22EB7E48}"/>
          </ac:graphicFrameMkLst>
        </pc:graphicFrameChg>
      </pc:sldChg>
      <pc:sldChg chg="addSp delSp modSp mod">
        <pc:chgData name="S M Mostaq Hossain" userId="d142671fb4f1a936" providerId="LiveId" clId="{D83A2900-C58C-42FB-95C2-9891D8022AFF}" dt="2023-11-27T16:39:04.136" v="1239" actId="1076"/>
        <pc:sldMkLst>
          <pc:docMk/>
          <pc:sldMk cId="3729199635" sldId="262"/>
        </pc:sldMkLst>
        <pc:spChg chg="mod">
          <ac:chgData name="S M Mostaq Hossain" userId="d142671fb4f1a936" providerId="LiveId" clId="{D83A2900-C58C-42FB-95C2-9891D8022AFF}" dt="2023-11-27T16:30:13.454" v="1219" actId="20577"/>
          <ac:spMkLst>
            <pc:docMk/>
            <pc:sldMk cId="3729199635" sldId="262"/>
            <ac:spMk id="2" creationId="{C7D5BEEA-9B8A-DF11-C6A0-074A6CA2F974}"/>
          </ac:spMkLst>
        </pc:spChg>
        <pc:spChg chg="mod">
          <ac:chgData name="S M Mostaq Hossain" userId="d142671fb4f1a936" providerId="LiveId" clId="{D83A2900-C58C-42FB-95C2-9891D8022AFF}" dt="2023-11-27T15:56:26.175" v="407"/>
          <ac:spMkLst>
            <pc:docMk/>
            <pc:sldMk cId="3729199635" sldId="262"/>
            <ac:spMk id="3" creationId="{48299042-91F2-FD31-EF17-0FE456A597B9}"/>
          </ac:spMkLst>
        </pc:spChg>
        <pc:spChg chg="del">
          <ac:chgData name="S M Mostaq Hossain" userId="d142671fb4f1a936" providerId="LiveId" clId="{D83A2900-C58C-42FB-95C2-9891D8022AFF}" dt="2023-11-27T15:56:44.622" v="408" actId="478"/>
          <ac:spMkLst>
            <pc:docMk/>
            <pc:sldMk cId="3729199635" sldId="262"/>
            <ac:spMk id="4" creationId="{E4316AAB-58B8-EED5-6D91-4D818BF011C0}"/>
          </ac:spMkLst>
        </pc:spChg>
        <pc:graphicFrameChg chg="del">
          <ac:chgData name="S M Mostaq Hossain" userId="d142671fb4f1a936" providerId="LiveId" clId="{D83A2900-C58C-42FB-95C2-9891D8022AFF}" dt="2023-11-27T15:56:48.028" v="409" actId="478"/>
          <ac:graphicFrameMkLst>
            <pc:docMk/>
            <pc:sldMk cId="3729199635" sldId="262"/>
            <ac:graphicFrameMk id="12" creationId="{8E9B3DA4-E6E9-7B02-C558-34420F3A802D}"/>
          </ac:graphicFrameMkLst>
        </pc:graphicFrameChg>
        <pc:picChg chg="add mod">
          <ac:chgData name="S M Mostaq Hossain" userId="d142671fb4f1a936" providerId="LiveId" clId="{D83A2900-C58C-42FB-95C2-9891D8022AFF}" dt="2023-11-27T16:39:04.136" v="1239" actId="1076"/>
          <ac:picMkLst>
            <pc:docMk/>
            <pc:sldMk cId="3729199635" sldId="262"/>
            <ac:picMk id="6" creationId="{38E40E5E-8767-81A2-6EAD-4ABEA81EEAD1}"/>
          </ac:picMkLst>
        </pc:picChg>
        <pc:picChg chg="add mod">
          <ac:chgData name="S M Mostaq Hossain" userId="d142671fb4f1a936" providerId="LiveId" clId="{D83A2900-C58C-42FB-95C2-9891D8022AFF}" dt="2023-11-27T15:58:25.550" v="417" actId="14100"/>
          <ac:picMkLst>
            <pc:docMk/>
            <pc:sldMk cId="3729199635" sldId="262"/>
            <ac:picMk id="8" creationId="{D33736FA-C34B-CF55-A388-3E91B5418DAA}"/>
          </ac:picMkLst>
        </pc:picChg>
      </pc:sldChg>
      <pc:sldChg chg="addSp delSp modSp mod">
        <pc:chgData name="S M Mostaq Hossain" userId="d142671fb4f1a936" providerId="LiveId" clId="{D83A2900-C58C-42FB-95C2-9891D8022AFF}" dt="2023-11-27T16:41:24.420" v="1240" actId="1076"/>
        <pc:sldMkLst>
          <pc:docMk/>
          <pc:sldMk cId="2162978697" sldId="263"/>
        </pc:sldMkLst>
        <pc:spChg chg="del">
          <ac:chgData name="S M Mostaq Hossain" userId="d142671fb4f1a936" providerId="LiveId" clId="{D83A2900-C58C-42FB-95C2-9891D8022AFF}" dt="2023-11-27T16:03:19.998" v="419" actId="478"/>
          <ac:spMkLst>
            <pc:docMk/>
            <pc:sldMk cId="2162978697" sldId="263"/>
            <ac:spMk id="2" creationId="{6B432E04-49A2-2536-8D9E-7AE40EEFAC0C}"/>
          </ac:spMkLst>
        </pc:spChg>
        <pc:spChg chg="mod">
          <ac:chgData name="S M Mostaq Hossain" userId="d142671fb4f1a936" providerId="LiveId" clId="{D83A2900-C58C-42FB-95C2-9891D8022AFF}" dt="2023-11-27T16:04:46.327" v="423"/>
          <ac:spMkLst>
            <pc:docMk/>
            <pc:sldMk cId="2162978697" sldId="263"/>
            <ac:spMk id="3" creationId="{48299042-91F2-FD31-EF17-0FE456A597B9}"/>
          </ac:spMkLst>
        </pc:spChg>
        <pc:spChg chg="mod">
          <ac:chgData name="S M Mostaq Hossain" userId="d142671fb4f1a936" providerId="LiveId" clId="{D83A2900-C58C-42FB-95C2-9891D8022AFF}" dt="2023-11-27T16:30:18.032" v="1221" actId="20577"/>
          <ac:spMkLst>
            <pc:docMk/>
            <pc:sldMk cId="2162978697" sldId="263"/>
            <ac:spMk id="4" creationId="{FE4ECE7C-80A0-B8E9-3640-C3A102AFBC77}"/>
          </ac:spMkLst>
        </pc:spChg>
        <pc:spChg chg="del">
          <ac:chgData name="S M Mostaq Hossain" userId="d142671fb4f1a936" providerId="LiveId" clId="{D83A2900-C58C-42FB-95C2-9891D8022AFF}" dt="2023-11-27T16:03:23.608" v="420" actId="478"/>
          <ac:spMkLst>
            <pc:docMk/>
            <pc:sldMk cId="2162978697" sldId="263"/>
            <ac:spMk id="6" creationId="{CDFD206C-276F-68FB-6988-234A89AFD7A8}"/>
          </ac:spMkLst>
        </pc:spChg>
        <pc:picChg chg="del">
          <ac:chgData name="S M Mostaq Hossain" userId="d142671fb4f1a936" providerId="LiveId" clId="{D83A2900-C58C-42FB-95C2-9891D8022AFF}" dt="2023-11-27T16:03:17.086" v="418" actId="478"/>
          <ac:picMkLst>
            <pc:docMk/>
            <pc:sldMk cId="2162978697" sldId="263"/>
            <ac:picMk id="5" creationId="{ABF4985E-8C7B-F953-5AD7-B49AB7D65D00}"/>
          </ac:picMkLst>
        </pc:picChg>
        <pc:picChg chg="add mod">
          <ac:chgData name="S M Mostaq Hossain" userId="d142671fb4f1a936" providerId="LiveId" clId="{D83A2900-C58C-42FB-95C2-9891D8022AFF}" dt="2023-11-27T16:41:24.420" v="1240" actId="1076"/>
          <ac:picMkLst>
            <pc:docMk/>
            <pc:sldMk cId="2162978697" sldId="263"/>
            <ac:picMk id="8" creationId="{C3CDE814-820E-ACA5-1B38-D29AEC46BE89}"/>
          </ac:picMkLst>
        </pc:picChg>
      </pc:sldChg>
      <pc:sldChg chg="addSp delSp modSp mod">
        <pc:chgData name="S M Mostaq Hossain" userId="d142671fb4f1a936" providerId="LiveId" clId="{D83A2900-C58C-42FB-95C2-9891D8022AFF}" dt="2023-11-27T16:41:52.876" v="1241" actId="1076"/>
        <pc:sldMkLst>
          <pc:docMk/>
          <pc:sldMk cId="4059813731" sldId="264"/>
        </pc:sldMkLst>
        <pc:spChg chg="del">
          <ac:chgData name="S M Mostaq Hossain" userId="d142671fb4f1a936" providerId="LiveId" clId="{D83A2900-C58C-42FB-95C2-9891D8022AFF}" dt="2023-11-27T16:05:49.306" v="426" actId="478"/>
          <ac:spMkLst>
            <pc:docMk/>
            <pc:sldMk cId="4059813731" sldId="264"/>
            <ac:spMk id="2" creationId="{6B432E04-49A2-2536-8D9E-7AE40EEFAC0C}"/>
          </ac:spMkLst>
        </pc:spChg>
        <pc:spChg chg="mod">
          <ac:chgData name="S M Mostaq Hossain" userId="d142671fb4f1a936" providerId="LiveId" clId="{D83A2900-C58C-42FB-95C2-9891D8022AFF}" dt="2023-11-27T16:06:42.200" v="443" actId="20577"/>
          <ac:spMkLst>
            <pc:docMk/>
            <pc:sldMk cId="4059813731" sldId="264"/>
            <ac:spMk id="3" creationId="{48299042-91F2-FD31-EF17-0FE456A597B9}"/>
          </ac:spMkLst>
        </pc:spChg>
        <pc:spChg chg="mod">
          <ac:chgData name="S M Mostaq Hossain" userId="d142671fb4f1a936" providerId="LiveId" clId="{D83A2900-C58C-42FB-95C2-9891D8022AFF}" dt="2023-11-27T16:30:24.339" v="1223" actId="20577"/>
          <ac:spMkLst>
            <pc:docMk/>
            <pc:sldMk cId="4059813731" sldId="264"/>
            <ac:spMk id="4" creationId="{7E3FE235-9534-8A3C-5F3A-F11E9A47F40B}"/>
          </ac:spMkLst>
        </pc:spChg>
        <pc:spChg chg="del">
          <ac:chgData name="S M Mostaq Hossain" userId="d142671fb4f1a936" providerId="LiveId" clId="{D83A2900-C58C-42FB-95C2-9891D8022AFF}" dt="2023-11-27T16:05:46.179" v="425" actId="478"/>
          <ac:spMkLst>
            <pc:docMk/>
            <pc:sldMk cId="4059813731" sldId="264"/>
            <ac:spMk id="6" creationId="{CDFD206C-276F-68FB-6988-234A89AFD7A8}"/>
          </ac:spMkLst>
        </pc:spChg>
        <pc:picChg chg="add mod">
          <ac:chgData name="S M Mostaq Hossain" userId="d142671fb4f1a936" providerId="LiveId" clId="{D83A2900-C58C-42FB-95C2-9891D8022AFF}" dt="2023-11-27T16:41:52.876" v="1241" actId="1076"/>
          <ac:picMkLst>
            <pc:docMk/>
            <pc:sldMk cId="4059813731" sldId="264"/>
            <ac:picMk id="7" creationId="{4023EC53-2C66-AA77-A962-B45977675F89}"/>
          </ac:picMkLst>
        </pc:picChg>
        <pc:picChg chg="del">
          <ac:chgData name="S M Mostaq Hossain" userId="d142671fb4f1a936" providerId="LiveId" clId="{D83A2900-C58C-42FB-95C2-9891D8022AFF}" dt="2023-11-27T16:05:43.633" v="424" actId="478"/>
          <ac:picMkLst>
            <pc:docMk/>
            <pc:sldMk cId="4059813731" sldId="264"/>
            <ac:picMk id="10" creationId="{DA878EFD-860A-B1AA-765E-8563A6138C6D}"/>
          </ac:picMkLst>
        </pc:picChg>
      </pc:sldChg>
      <pc:sldChg chg="addSp delSp modSp mod">
        <pc:chgData name="S M Mostaq Hossain" userId="d142671fb4f1a936" providerId="LiveId" clId="{D83A2900-C58C-42FB-95C2-9891D8022AFF}" dt="2023-11-27T16:42:24.776" v="1242" actId="1076"/>
        <pc:sldMkLst>
          <pc:docMk/>
          <pc:sldMk cId="4184084708" sldId="265"/>
        </pc:sldMkLst>
        <pc:spChg chg="mod">
          <ac:chgData name="S M Mostaq Hossain" userId="d142671fb4f1a936" providerId="LiveId" clId="{D83A2900-C58C-42FB-95C2-9891D8022AFF}" dt="2023-11-27T16:30:28.811" v="1225" actId="20577"/>
          <ac:spMkLst>
            <pc:docMk/>
            <pc:sldMk cId="4184084708" sldId="265"/>
            <ac:spMk id="2" creationId="{60FBCA59-9DCB-B36D-3E37-62C479BE7F97}"/>
          </ac:spMkLst>
        </pc:spChg>
        <pc:spChg chg="mod">
          <ac:chgData name="S M Mostaq Hossain" userId="d142671fb4f1a936" providerId="LiveId" clId="{D83A2900-C58C-42FB-95C2-9891D8022AFF}" dt="2023-11-27T16:08:43.613" v="453"/>
          <ac:spMkLst>
            <pc:docMk/>
            <pc:sldMk cId="4184084708" sldId="265"/>
            <ac:spMk id="3" creationId="{48299042-91F2-FD31-EF17-0FE456A597B9}"/>
          </ac:spMkLst>
        </pc:spChg>
        <pc:spChg chg="del">
          <ac:chgData name="S M Mostaq Hossain" userId="d142671fb4f1a936" providerId="LiveId" clId="{D83A2900-C58C-42FB-95C2-9891D8022AFF}" dt="2023-11-27T16:08:10.313" v="446" actId="478"/>
          <ac:spMkLst>
            <pc:docMk/>
            <pc:sldMk cId="4184084708" sldId="265"/>
            <ac:spMk id="6" creationId="{CDFD206C-276F-68FB-6988-234A89AFD7A8}"/>
          </ac:spMkLst>
        </pc:spChg>
        <pc:spChg chg="del">
          <ac:chgData name="S M Mostaq Hossain" userId="d142671fb4f1a936" providerId="LiveId" clId="{D83A2900-C58C-42FB-95C2-9891D8022AFF}" dt="2023-11-27T16:08:07.504" v="445" actId="478"/>
          <ac:spMkLst>
            <pc:docMk/>
            <pc:sldMk cId="4184084708" sldId="265"/>
            <ac:spMk id="12" creationId="{5A04FE35-52DF-5086-A320-23E335E74AAB}"/>
          </ac:spMkLst>
        </pc:spChg>
        <pc:picChg chg="del">
          <ac:chgData name="S M Mostaq Hossain" userId="d142671fb4f1a936" providerId="LiveId" clId="{D83A2900-C58C-42FB-95C2-9891D8022AFF}" dt="2023-11-27T16:08:04.436" v="444" actId="478"/>
          <ac:picMkLst>
            <pc:docMk/>
            <pc:sldMk cId="4184084708" sldId="265"/>
            <ac:picMk id="5" creationId="{D64DE792-E7EE-801A-7104-8EA515DD2979}"/>
          </ac:picMkLst>
        </pc:picChg>
        <pc:picChg chg="add mod">
          <ac:chgData name="S M Mostaq Hossain" userId="d142671fb4f1a936" providerId="LiveId" clId="{D83A2900-C58C-42FB-95C2-9891D8022AFF}" dt="2023-11-27T16:42:24.776" v="1242" actId="1076"/>
          <ac:picMkLst>
            <pc:docMk/>
            <pc:sldMk cId="4184084708" sldId="265"/>
            <ac:picMk id="7" creationId="{177DF8C5-95B7-9CF0-131B-B01B46EED23C}"/>
          </ac:picMkLst>
        </pc:picChg>
      </pc:sldChg>
      <pc:sldChg chg="addSp delSp modSp mod">
        <pc:chgData name="S M Mostaq Hossain" userId="d142671fb4f1a936" providerId="LiveId" clId="{D83A2900-C58C-42FB-95C2-9891D8022AFF}" dt="2023-11-27T16:30:33.521" v="1227" actId="20577"/>
        <pc:sldMkLst>
          <pc:docMk/>
          <pc:sldMk cId="866272265" sldId="266"/>
        </pc:sldMkLst>
        <pc:spChg chg="mod">
          <ac:chgData name="S M Mostaq Hossain" userId="d142671fb4f1a936" providerId="LiveId" clId="{D83A2900-C58C-42FB-95C2-9891D8022AFF}" dt="2023-11-27T16:13:30.063" v="557" actId="20577"/>
          <ac:spMkLst>
            <pc:docMk/>
            <pc:sldMk cId="866272265" sldId="266"/>
            <ac:spMk id="3" creationId="{48299042-91F2-FD31-EF17-0FE456A597B9}"/>
          </ac:spMkLst>
        </pc:spChg>
        <pc:spChg chg="mod">
          <ac:chgData name="S M Mostaq Hossain" userId="d142671fb4f1a936" providerId="LiveId" clId="{D83A2900-C58C-42FB-95C2-9891D8022AFF}" dt="2023-11-27T16:30:33.521" v="1227" actId="20577"/>
          <ac:spMkLst>
            <pc:docMk/>
            <pc:sldMk cId="866272265" sldId="266"/>
            <ac:spMk id="5" creationId="{5149E576-A924-96AE-739F-2D0F88DF5F1A}"/>
          </ac:spMkLst>
        </pc:spChg>
        <pc:spChg chg="mod">
          <ac:chgData name="S M Mostaq Hossain" userId="d142671fb4f1a936" providerId="LiveId" clId="{D83A2900-C58C-42FB-95C2-9891D8022AFF}" dt="2023-11-27T16:11:10.805" v="484" actId="1076"/>
          <ac:spMkLst>
            <pc:docMk/>
            <pc:sldMk cId="866272265" sldId="266"/>
            <ac:spMk id="6" creationId="{CDFD206C-276F-68FB-6988-234A89AFD7A8}"/>
          </ac:spMkLst>
        </pc:spChg>
        <pc:spChg chg="add mod">
          <ac:chgData name="S M Mostaq Hossain" userId="d142671fb4f1a936" providerId="LiveId" clId="{D83A2900-C58C-42FB-95C2-9891D8022AFF}" dt="2023-11-27T16:11:32.653" v="493"/>
          <ac:spMkLst>
            <pc:docMk/>
            <pc:sldMk cId="866272265" sldId="266"/>
            <ac:spMk id="8" creationId="{BF6B705C-EDE1-CB30-0AA2-5D82C548E3A3}"/>
          </ac:spMkLst>
        </pc:spChg>
        <pc:spChg chg="add mod">
          <ac:chgData name="S M Mostaq Hossain" userId="d142671fb4f1a936" providerId="LiveId" clId="{D83A2900-C58C-42FB-95C2-9891D8022AFF}" dt="2023-11-27T16:13:09.406" v="525" actId="20577"/>
          <ac:spMkLst>
            <pc:docMk/>
            <pc:sldMk cId="866272265" sldId="266"/>
            <ac:spMk id="11" creationId="{1125F8D3-2C30-DD61-E032-83C7752FB557}"/>
          </ac:spMkLst>
        </pc:spChg>
        <pc:spChg chg="del">
          <ac:chgData name="S M Mostaq Hossain" userId="d142671fb4f1a936" providerId="LiveId" clId="{D83A2900-C58C-42FB-95C2-9891D8022AFF}" dt="2023-11-27T16:09:36.905" v="455" actId="478"/>
          <ac:spMkLst>
            <pc:docMk/>
            <pc:sldMk cId="866272265" sldId="266"/>
            <ac:spMk id="12" creationId="{5A04FE35-52DF-5086-A320-23E335E74AAB}"/>
          </ac:spMkLst>
        </pc:spChg>
        <pc:picChg chg="add mod">
          <ac:chgData name="S M Mostaq Hossain" userId="d142671fb4f1a936" providerId="LiveId" clId="{D83A2900-C58C-42FB-95C2-9891D8022AFF}" dt="2023-11-27T16:10:24.613" v="466" actId="14100"/>
          <ac:picMkLst>
            <pc:docMk/>
            <pc:sldMk cId="866272265" sldId="266"/>
            <ac:picMk id="2" creationId="{1093EC6A-58D3-A14F-A0CB-2F44B3A44879}"/>
          </ac:picMkLst>
        </pc:picChg>
        <pc:picChg chg="del">
          <ac:chgData name="S M Mostaq Hossain" userId="d142671fb4f1a936" providerId="LiveId" clId="{D83A2900-C58C-42FB-95C2-9891D8022AFF}" dt="2023-11-27T16:09:33.331" v="454" actId="478"/>
          <ac:picMkLst>
            <pc:docMk/>
            <pc:sldMk cId="866272265" sldId="266"/>
            <ac:picMk id="4" creationId="{1DA212DA-CEFE-B887-A32F-6A40269DFD78}"/>
          </ac:picMkLst>
        </pc:picChg>
        <pc:picChg chg="add mod">
          <ac:chgData name="S M Mostaq Hossain" userId="d142671fb4f1a936" providerId="LiveId" clId="{D83A2900-C58C-42FB-95C2-9891D8022AFF}" dt="2023-11-27T16:12:40.736" v="511" actId="1035"/>
          <ac:picMkLst>
            <pc:docMk/>
            <pc:sldMk cId="866272265" sldId="266"/>
            <ac:picMk id="7" creationId="{C0224F14-1B36-4122-CFED-955EDA785E4E}"/>
          </ac:picMkLst>
        </pc:picChg>
        <pc:picChg chg="add mod">
          <ac:chgData name="S M Mostaq Hossain" userId="d142671fb4f1a936" providerId="LiveId" clId="{D83A2900-C58C-42FB-95C2-9891D8022AFF}" dt="2023-11-27T16:12:50.281" v="513" actId="14100"/>
          <ac:picMkLst>
            <pc:docMk/>
            <pc:sldMk cId="866272265" sldId="266"/>
            <ac:picMk id="10" creationId="{880EA206-94D6-AE9F-95B6-08C8B2F1EF43}"/>
          </ac:picMkLst>
        </pc:picChg>
      </pc:sldChg>
      <pc:sldChg chg="addSp delSp modSp mod">
        <pc:chgData name="S M Mostaq Hossain" userId="d142671fb4f1a936" providerId="LiveId" clId="{D83A2900-C58C-42FB-95C2-9891D8022AFF}" dt="2023-11-27T16:30:42.807" v="1231" actId="20577"/>
        <pc:sldMkLst>
          <pc:docMk/>
          <pc:sldMk cId="3748863522" sldId="267"/>
        </pc:sldMkLst>
        <pc:spChg chg="add mod">
          <ac:chgData name="S M Mostaq Hossain" userId="d142671fb4f1a936" providerId="LiveId" clId="{D83A2900-C58C-42FB-95C2-9891D8022AFF}" dt="2023-11-27T16:25:28.033" v="1052" actId="20577"/>
          <ac:spMkLst>
            <pc:docMk/>
            <pc:sldMk cId="3748863522" sldId="267"/>
            <ac:spMk id="2" creationId="{84A40D0B-68F6-6BDC-E971-F34293F0D08E}"/>
          </ac:spMkLst>
        </pc:spChg>
        <pc:spChg chg="mod">
          <ac:chgData name="S M Mostaq Hossain" userId="d142671fb4f1a936" providerId="LiveId" clId="{D83A2900-C58C-42FB-95C2-9891D8022AFF}" dt="2023-11-27T16:20:19.634" v="615" actId="20577"/>
          <ac:spMkLst>
            <pc:docMk/>
            <pc:sldMk cId="3748863522" sldId="267"/>
            <ac:spMk id="3" creationId="{48299042-91F2-FD31-EF17-0FE456A597B9}"/>
          </ac:spMkLst>
        </pc:spChg>
        <pc:spChg chg="del">
          <ac:chgData name="S M Mostaq Hossain" userId="d142671fb4f1a936" providerId="LiveId" clId="{D83A2900-C58C-42FB-95C2-9891D8022AFF}" dt="2023-11-27T16:16:34.725" v="592" actId="478"/>
          <ac:spMkLst>
            <pc:docMk/>
            <pc:sldMk cId="3748863522" sldId="267"/>
            <ac:spMk id="7" creationId="{F11429C6-9310-C59B-E123-01ACEB3B2917}"/>
          </ac:spMkLst>
        </pc:spChg>
        <pc:spChg chg="mod">
          <ac:chgData name="S M Mostaq Hossain" userId="d142671fb4f1a936" providerId="LiveId" clId="{D83A2900-C58C-42FB-95C2-9891D8022AFF}" dt="2023-11-27T16:30:42.807" v="1231" actId="20577"/>
          <ac:spMkLst>
            <pc:docMk/>
            <pc:sldMk cId="3748863522" sldId="267"/>
            <ac:spMk id="8" creationId="{1C72E488-1D92-A886-3CAD-E62A8EFBCAB3}"/>
          </ac:spMkLst>
        </pc:spChg>
        <pc:picChg chg="del">
          <ac:chgData name="S M Mostaq Hossain" userId="d142671fb4f1a936" providerId="LiveId" clId="{D83A2900-C58C-42FB-95C2-9891D8022AFF}" dt="2023-11-27T16:16:30.717" v="591" actId="478"/>
          <ac:picMkLst>
            <pc:docMk/>
            <pc:sldMk cId="3748863522" sldId="267"/>
            <ac:picMk id="5" creationId="{0296103F-C3A1-D653-2951-08FB968CDB96}"/>
          </ac:picMkLst>
        </pc:picChg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1980772679" sldId="268"/>
        </pc:sldMkLst>
      </pc:sldChg>
      <pc:sldChg chg="delSp modSp mod">
        <pc:chgData name="S M Mostaq Hossain" userId="d142671fb4f1a936" providerId="LiveId" clId="{D83A2900-C58C-42FB-95C2-9891D8022AFF}" dt="2023-11-27T16:30:38.175" v="1229" actId="20577"/>
        <pc:sldMkLst>
          <pc:docMk/>
          <pc:sldMk cId="3413441901" sldId="269"/>
        </pc:sldMkLst>
        <pc:spChg chg="mod">
          <ac:chgData name="S M Mostaq Hossain" userId="d142671fb4f1a936" providerId="LiveId" clId="{D83A2900-C58C-42FB-95C2-9891D8022AFF}" dt="2023-11-27T16:13:52.434" v="569" actId="20577"/>
          <ac:spMkLst>
            <pc:docMk/>
            <pc:sldMk cId="3413441901" sldId="269"/>
            <ac:spMk id="3" creationId="{48299042-91F2-FD31-EF17-0FE456A597B9}"/>
          </ac:spMkLst>
        </pc:spChg>
        <pc:spChg chg="mod">
          <ac:chgData name="S M Mostaq Hossain" userId="d142671fb4f1a936" providerId="LiveId" clId="{D83A2900-C58C-42FB-95C2-9891D8022AFF}" dt="2023-11-27T16:16:17.302" v="590" actId="113"/>
          <ac:spMkLst>
            <pc:docMk/>
            <pc:sldMk cId="3413441901" sldId="269"/>
            <ac:spMk id="4" creationId="{BDD5B67B-0085-320C-0B35-0F34D67D0F70}"/>
          </ac:spMkLst>
        </pc:spChg>
        <pc:spChg chg="mod">
          <ac:chgData name="S M Mostaq Hossain" userId="d142671fb4f1a936" providerId="LiveId" clId="{D83A2900-C58C-42FB-95C2-9891D8022AFF}" dt="2023-11-27T16:30:38.175" v="1229" actId="20577"/>
          <ac:spMkLst>
            <pc:docMk/>
            <pc:sldMk cId="3413441901" sldId="269"/>
            <ac:spMk id="11" creationId="{9AD3A817-3F65-CC95-1845-5A0EDA2FD0D3}"/>
          </ac:spMkLst>
        </pc:spChg>
        <pc:picChg chg="del">
          <ac:chgData name="S M Mostaq Hossain" userId="d142671fb4f1a936" providerId="LiveId" clId="{D83A2900-C58C-42FB-95C2-9891D8022AFF}" dt="2023-11-27T16:14:21.613" v="571" actId="478"/>
          <ac:picMkLst>
            <pc:docMk/>
            <pc:sldMk cId="3413441901" sldId="269"/>
            <ac:picMk id="9" creationId="{A082F408-02A7-BCBE-3219-B824155A81A3}"/>
          </ac:picMkLst>
        </pc:picChg>
        <pc:picChg chg="del">
          <ac:chgData name="S M Mostaq Hossain" userId="d142671fb4f1a936" providerId="LiveId" clId="{D83A2900-C58C-42FB-95C2-9891D8022AFF}" dt="2023-11-27T16:14:20.006" v="570" actId="478"/>
          <ac:picMkLst>
            <pc:docMk/>
            <pc:sldMk cId="3413441901" sldId="269"/>
            <ac:picMk id="10" creationId="{6FB85289-AED3-C486-D002-F367D7161D45}"/>
          </ac:picMkLst>
        </pc:picChg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3318651616" sldId="270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1085366166" sldId="271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828452331" sldId="272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1258712797" sldId="273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646672018" sldId="274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3642464939" sldId="275"/>
        </pc:sldMkLst>
      </pc:sldChg>
      <pc:sldChg chg="del">
        <pc:chgData name="S M Mostaq Hossain" userId="d142671fb4f1a936" providerId="LiveId" clId="{D83A2900-C58C-42FB-95C2-9891D8022AFF}" dt="2023-11-27T16:25:55.192" v="1053" actId="2696"/>
        <pc:sldMkLst>
          <pc:docMk/>
          <pc:sldMk cId="3324683479" sldId="276"/>
        </pc:sldMkLst>
      </pc:sldChg>
      <pc:sldChg chg="delSp modSp mod">
        <pc:chgData name="S M Mostaq Hossain" userId="d142671fb4f1a936" providerId="LiveId" clId="{D83A2900-C58C-42FB-95C2-9891D8022AFF}" dt="2023-11-27T16:31:00.514" v="1237" actId="478"/>
        <pc:sldMkLst>
          <pc:docMk/>
          <pc:sldMk cId="3875184709" sldId="277"/>
        </pc:sldMkLst>
        <pc:spChg chg="del mod">
          <ac:chgData name="S M Mostaq Hossain" userId="d142671fb4f1a936" providerId="LiveId" clId="{D83A2900-C58C-42FB-95C2-9891D8022AFF}" dt="2023-11-27T16:31:00.514" v="1237" actId="478"/>
          <ac:spMkLst>
            <pc:docMk/>
            <pc:sldMk cId="3875184709" sldId="277"/>
            <ac:spMk id="4" creationId="{287D9F75-DEF4-B7EA-A450-8D1BDB92F8EA}"/>
          </ac:spMkLst>
        </pc:spChg>
      </pc:sldChg>
      <pc:sldChg chg="modSp add mod modNotesTx">
        <pc:chgData name="S M Mostaq Hossain" userId="d142671fb4f1a936" providerId="LiveId" clId="{D83A2900-C58C-42FB-95C2-9891D8022AFF}" dt="2023-11-27T16:29:57.443" v="1213" actId="20577"/>
        <pc:sldMkLst>
          <pc:docMk/>
          <pc:sldMk cId="3151865890" sldId="278"/>
        </pc:sldMkLst>
        <pc:spChg chg="mod">
          <ac:chgData name="S M Mostaq Hossain" userId="d142671fb4f1a936" providerId="LiveId" clId="{D83A2900-C58C-42FB-95C2-9891D8022AFF}" dt="2023-11-27T16:29:57.443" v="1213" actId="20577"/>
          <ac:spMkLst>
            <pc:docMk/>
            <pc:sldMk cId="3151865890" sldId="278"/>
            <ac:spMk id="2" creationId="{87C5FF8F-08DF-16F2-AC9B-82FD628C9B86}"/>
          </ac:spMkLst>
        </pc:spChg>
        <pc:spChg chg="mod">
          <ac:chgData name="S M Mostaq Hossain" userId="d142671fb4f1a936" providerId="LiveId" clId="{D83A2900-C58C-42FB-95C2-9891D8022AFF}" dt="2023-11-27T15:46:44.443" v="209" actId="1076"/>
          <ac:spMkLst>
            <pc:docMk/>
            <pc:sldMk cId="3151865890" sldId="278"/>
            <ac:spMk id="3" creationId="{0318509D-6C20-4CBC-C7BC-432438ABB6E2}"/>
          </ac:spMkLst>
        </pc:spChg>
        <pc:spChg chg="mod">
          <ac:chgData name="S M Mostaq Hossain" userId="d142671fb4f1a936" providerId="LiveId" clId="{D83A2900-C58C-42FB-95C2-9891D8022AFF}" dt="2023-11-27T15:44:05.694" v="176" actId="1076"/>
          <ac:spMkLst>
            <pc:docMk/>
            <pc:sldMk cId="3151865890" sldId="278"/>
            <ac:spMk id="4" creationId="{E65AA763-2B9A-9956-71CE-5C76DC0E5491}"/>
          </ac:spMkLst>
        </pc:spChg>
        <pc:spChg chg="mod">
          <ac:chgData name="S M Mostaq Hossain" userId="d142671fb4f1a936" providerId="LiveId" clId="{D83A2900-C58C-42FB-95C2-9891D8022AFF}" dt="2023-11-27T15:42:53.341" v="168" actId="20577"/>
          <ac:spMkLst>
            <pc:docMk/>
            <pc:sldMk cId="3151865890" sldId="278"/>
            <ac:spMk id="7" creationId="{790018EC-8096-52FE-5083-FAC01328AC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0BE1D-8782-4302-B2F1-67ECC0764CD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F7D30-533C-47AA-851D-7A81FF93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7D30-533C-47AA-851D-7A81FF931A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3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4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1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2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85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9F77-3287-2137-282D-3474D81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888" y="758952"/>
            <a:ext cx="6940792" cy="19527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Title: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and Supervised Vulnerability Detection in Smart Contracts with Large Language Models (LLM).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98B11EB-BA77-9F70-BD0B-63CCD2A17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5" r="12023" b="-1"/>
          <a:stretch/>
        </p:blipFill>
        <p:spPr>
          <a:xfrm>
            <a:off x="0" y="10"/>
            <a:ext cx="4595888" cy="6857990"/>
          </a:xfrm>
          <a:prstGeom prst="rect">
            <a:avLst/>
          </a:prstGeom>
        </p:spPr>
      </p:pic>
      <p:cxnSp>
        <p:nvCxnSpPr>
          <p:cNvPr id="87" name="Straight Connector 1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D30520D-6E0F-4736-3799-B9CC8DC846FF}"/>
              </a:ext>
            </a:extLst>
          </p:cNvPr>
          <p:cNvSpPr txBox="1">
            <a:spLocks/>
          </p:cNvSpPr>
          <p:nvPr/>
        </p:nvSpPr>
        <p:spPr>
          <a:xfrm>
            <a:off x="8191500" y="5674345"/>
            <a:ext cx="3592510" cy="38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 M Mostaq Hossain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9D8F5-808B-21A1-9982-40F50FB2E35F}"/>
              </a:ext>
            </a:extLst>
          </p:cNvPr>
          <p:cNvSpPr txBox="1"/>
          <p:nvPr/>
        </p:nvSpPr>
        <p:spPr>
          <a:xfrm>
            <a:off x="6286500" y="2952969"/>
            <a:ext cx="5250180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Authors: S M Mostaq Hossain, Jesse Roberts and Amani Altarawneh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411E61-8C70-838F-79F6-613AA06722D0}"/>
              </a:ext>
            </a:extLst>
          </p:cNvPr>
          <p:cNvSpPr txBox="1">
            <a:spLocks/>
          </p:cNvSpPr>
          <p:nvPr/>
        </p:nvSpPr>
        <p:spPr>
          <a:xfrm>
            <a:off x="8191499" y="6038850"/>
            <a:ext cx="3657601" cy="81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CSC-7970-001 -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SpTp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 Language Models</a:t>
            </a:r>
          </a:p>
          <a:p>
            <a:pPr marL="18288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41921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Results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FE235-9534-8A3C-5F3A-F11E9A47F40B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D6BD1-99A2-B74A-A59C-B3C776E5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1439319"/>
            <a:ext cx="6451186" cy="4926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C14E7-5538-B6BC-CD57-4CACA85CBFFD}"/>
              </a:ext>
            </a:extLst>
          </p:cNvPr>
          <p:cNvSpPr txBox="1"/>
          <p:nvPr/>
        </p:nvSpPr>
        <p:spPr>
          <a:xfrm>
            <a:off x="238206" y="2355533"/>
            <a:ext cx="4828014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Combined training and validation loss curves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LSTM, BERT,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ALBERT, and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DeBERTa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over 20 epochs.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plot illustrates the comparative performance trends, with separate lines for training and validation losses for each model.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1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Results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BCA59-9DCB-B36D-3E37-62C479BE7F97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C0BC6-2409-0E19-E2BB-80D1F27B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4" y="1525026"/>
            <a:ext cx="10555124" cy="2147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683F6-22D8-B347-E322-EE382F4926C6}"/>
              </a:ext>
            </a:extLst>
          </p:cNvPr>
          <p:cNvSpPr txBox="1"/>
          <p:nvPr/>
        </p:nvSpPr>
        <p:spPr>
          <a:xfrm>
            <a:off x="422624" y="3876972"/>
            <a:ext cx="10620498" cy="273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F1-score, and support for each vulnerability class (DD, IO, RE, TD) and overall macro and weighted averages for LSTM,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ALBERT models.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generally outperforms LSTM and BERT across almost all metrics, especially in terms of macro and weighted averages. This would imply that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offers a more balanced performance across the different vulnerability classes.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 achieved relatively high precision for the "DD" class but low recall and F1-score, indicating that it may be better at identifying actual true positives but constantly struggles against false positives.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Results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9E576-A924-96AE-739F-2D0F88DF5F1A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5F8D3-2C30-DD61-E032-83C7752FB557}"/>
              </a:ext>
            </a:extLst>
          </p:cNvPr>
          <p:cNvSpPr txBox="1"/>
          <p:nvPr/>
        </p:nvSpPr>
        <p:spPr>
          <a:xfrm>
            <a:off x="430306" y="1446870"/>
            <a:ext cx="41340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dirty="0">
                <a:latin typeface="+mj-lt"/>
              </a:rPr>
              <a:t>Confusion Matrices for ALBERT, BERT, </a:t>
            </a:r>
            <a:r>
              <a:rPr lang="en-US" i="0" dirty="0" err="1">
                <a:latin typeface="+mj-lt"/>
              </a:rPr>
              <a:t>DeBERTa</a:t>
            </a:r>
            <a:r>
              <a:rPr lang="en-US" i="0" dirty="0">
                <a:latin typeface="+mj-lt"/>
              </a:rPr>
              <a:t>, LSTM, </a:t>
            </a:r>
            <a:r>
              <a:rPr lang="en-US" i="0" dirty="0" err="1">
                <a:latin typeface="+mj-lt"/>
              </a:rPr>
              <a:t>RoBERTa</a:t>
            </a:r>
            <a:r>
              <a:rPr lang="en-US" i="0" dirty="0">
                <a:latin typeface="+mj-lt"/>
              </a:rPr>
              <a:t>, and their Average in an unsupervised setting. 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i="0" dirty="0">
                <a:latin typeface="+mj-lt"/>
              </a:rPr>
              <a:t>This figure compares the classification performance of five models on unlabeled data across four categories (DD, IO, RE, TD).</a:t>
            </a:r>
          </a:p>
          <a:p>
            <a:pPr algn="just"/>
            <a:endParaRPr lang="en-US" i="0" dirty="0">
              <a:latin typeface="+mj-lt"/>
            </a:endParaRPr>
          </a:p>
          <a:p>
            <a:pPr algn="just"/>
            <a:r>
              <a:rPr lang="en-US" i="0" dirty="0" err="1">
                <a:latin typeface="+mj-lt"/>
              </a:rPr>
              <a:t>DeBERTa</a:t>
            </a:r>
            <a:r>
              <a:rPr lang="en-US" i="0" dirty="0">
                <a:latin typeface="+mj-lt"/>
              </a:rPr>
              <a:t> and BERT achieve the highest accuracy with minimal misclassifications, particularly in the RE and TD classes, while </a:t>
            </a:r>
            <a:r>
              <a:rPr lang="en-US" i="0" dirty="0" err="1">
                <a:latin typeface="+mj-lt"/>
              </a:rPr>
              <a:t>RoBERTa</a:t>
            </a:r>
            <a:r>
              <a:rPr lang="en-US" i="0" dirty="0">
                <a:latin typeface="+mj-lt"/>
              </a:rPr>
              <a:t> shows slightly higher errors in IO and TD. 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i="0" dirty="0">
                <a:latin typeface="+mj-lt"/>
              </a:rPr>
              <a:t>The averaged matrix highlights overall consistent performance, with </a:t>
            </a:r>
            <a:r>
              <a:rPr lang="en-US" i="0" dirty="0" err="1">
                <a:latin typeface="+mj-lt"/>
              </a:rPr>
              <a:t>DeBERTa</a:t>
            </a:r>
            <a:r>
              <a:rPr lang="en-US" i="0" dirty="0">
                <a:latin typeface="+mj-lt"/>
              </a:rPr>
              <a:t> and BERT demonstrating superior generalization.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C46D58-DE07-DBD4-8BC8-9E25ADA8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46" y="1328782"/>
            <a:ext cx="6706102" cy="5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7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Discussion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D5B67B-0085-320C-0B35-0F34D67D0F70}"/>
              </a:ext>
            </a:extLst>
          </p:cNvPr>
          <p:cNvSpPr txBox="1">
            <a:spLocks/>
          </p:cNvSpPr>
          <p:nvPr/>
        </p:nvSpPr>
        <p:spPr>
          <a:xfrm>
            <a:off x="840738" y="1345053"/>
            <a:ext cx="10510524" cy="470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Efficiency: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achieved 89% accuracy with good generalizability, but LLMs like BERT and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captured context-dependent vulnerabilities (e.g., "TD" and "RE"). Overfitting issues were observed in BERT with smaller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Recognition: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LLMs outperformed LSTM in detecting hidden patterns and dependencies in smart contracts, though challenges remained with underrepresented classes (e.g., "DD").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Benefits: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Fine-tuning LLMs on labeled datasets significantly improved precision and recall, but overfitting highlights the need for larger, diverse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Testing Results: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LLMs demonstrated the ability to identify hidden patterns and dependencies in smart contracts without explicit annotations, effectively highlighting vulnerabilities like "RE."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3A817-3F65-CC95-1845-5A0EDA2FD0D3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1344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Future Work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E488-1D92-A886-3CAD-E62A8EFBCAB3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40D0B-68F6-6BDC-E971-F34293F0D08E}"/>
              </a:ext>
            </a:extLst>
          </p:cNvPr>
          <p:cNvSpPr txBox="1">
            <a:spLocks/>
          </p:cNvSpPr>
          <p:nvPr/>
        </p:nvSpPr>
        <p:spPr>
          <a:xfrm>
            <a:off x="716891" y="1130199"/>
            <a:ext cx="10713108" cy="572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datasets with labeled and unlabeled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to address underrepresented classes and improve model generalization.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LLMs, such as GPT-4 and Gemini,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explored for their effectiveness in detecting complex and contextual vulnerabilities.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integrating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techniques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enhance the interpretability of predictions, fostering greater trust in these models for blockchain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6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Conclusion 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E488-1D92-A886-3CAD-E62A8EFBCAB3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40D0B-68F6-6BDC-E971-F34293F0D08E}"/>
              </a:ext>
            </a:extLst>
          </p:cNvPr>
          <p:cNvSpPr txBox="1">
            <a:spLocks/>
          </p:cNvSpPr>
          <p:nvPr/>
        </p:nvSpPr>
        <p:spPr>
          <a:xfrm>
            <a:off x="716891" y="1130199"/>
            <a:ext cx="10713108" cy="572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compared classical ML models like LSTM with fine-tuned LLMs, including ALBERT, BERT,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smart contract vulnerability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LLMs excelled in identifying complex patterns and context-specific vulnerabilities, with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achieving the highest accuracy and balanced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testing demonstrated consistent generalization across models, confirming their potential for real-world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remain in addressing underrepresented vulnerability types, highlighting the need for more diverse and extensive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focus on expanding datasets, exploring advanced LLM architectures, and adopting semi-supervised learning to enhance robustness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92768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32E04-49A2-2536-8D9E-7AE40EEFAC0C}"/>
              </a:ext>
            </a:extLst>
          </p:cNvPr>
          <p:cNvSpPr txBox="1">
            <a:spLocks/>
          </p:cNvSpPr>
          <p:nvPr/>
        </p:nvSpPr>
        <p:spPr>
          <a:xfrm>
            <a:off x="1078991" y="89393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>
              <a:spcAft>
                <a:spcPts val="400"/>
              </a:spcAft>
            </a:pPr>
            <a:r>
              <a:rPr lang="en-US" b="1"/>
              <a:t>Thanks!</a:t>
            </a:r>
          </a:p>
          <a:p>
            <a:pPr marL="182880">
              <a:spcAft>
                <a:spcPts val="400"/>
              </a:spcAft>
            </a:pPr>
            <a:r>
              <a:rPr lang="en-US" b="1"/>
              <a:t>Questions?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B69EE2E-A758-A870-73C5-E5ADAE14C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40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4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8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2E04-49A2-2536-8D9E-7AE40EEFAC0C}"/>
              </a:ext>
            </a:extLst>
          </p:cNvPr>
          <p:cNvSpPr txBox="1">
            <a:spLocks/>
          </p:cNvSpPr>
          <p:nvPr/>
        </p:nvSpPr>
        <p:spPr>
          <a:xfrm>
            <a:off x="5172475" y="1084218"/>
            <a:ext cx="1847049" cy="577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Related Works</a:t>
            </a: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Contributions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Experiment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Results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Discussion 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Future Work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0603FB-BF9A-FDC2-9E42-BC82C65E9134}"/>
              </a:ext>
            </a:extLst>
          </p:cNvPr>
          <p:cNvSpPr txBox="1">
            <a:spLocks/>
          </p:cNvSpPr>
          <p:nvPr/>
        </p:nvSpPr>
        <p:spPr>
          <a:xfrm>
            <a:off x="1" y="-104502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>
                <a:solidFill>
                  <a:schemeClr val="bg1"/>
                </a:solidFill>
              </a:rPr>
              <a:t>Table of Contents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541A6-054E-79B4-84E8-2E2CA9CEB800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Overview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5A61D-F92D-D7CF-E61D-DEDA900C6586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DAF1B0F3-6611-FE13-13E3-8D07449D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70" y="1019983"/>
            <a:ext cx="7089257" cy="4838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A8CCDD-BE73-3688-BCCD-B3AFB9FF81EE}"/>
              </a:ext>
            </a:extLst>
          </p:cNvPr>
          <p:cNvSpPr txBox="1"/>
          <p:nvPr/>
        </p:nvSpPr>
        <p:spPr>
          <a:xfrm>
            <a:off x="1504627" y="5838017"/>
            <a:ext cx="9182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contract is a self-executing piece of code on a blockchain that automatically enforces and executes the terms of an agreement without the need for intermediaries.</a:t>
            </a:r>
          </a:p>
        </p:txBody>
      </p:sp>
    </p:spTree>
    <p:extLst>
      <p:ext uri="{BB962C8B-B14F-4D97-AF65-F5344CB8AC3E}">
        <p14:creationId xmlns:p14="http://schemas.microsoft.com/office/powerpoint/2010/main" val="21590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0018EC-8096-52FE-5083-FAC01328AC57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5FF8F-08DF-16F2-AC9B-82FD628C9B86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18509D-6C20-4CBC-C7BC-432438ABB6E2}"/>
              </a:ext>
            </a:extLst>
          </p:cNvPr>
          <p:cNvSpPr txBox="1">
            <a:spLocks/>
          </p:cNvSpPr>
          <p:nvPr/>
        </p:nvSpPr>
        <p:spPr>
          <a:xfrm>
            <a:off x="716891" y="1130199"/>
            <a:ext cx="10713108" cy="572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Escalating Threats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sophisticated security challenges, with smart contract vulnerabilities leading to financial losses and systemic risks.</a:t>
            </a:r>
          </a:p>
          <a:p>
            <a:pPr algn="just"/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Methods: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static analysis and classical ML models struggle to adapt to evolving attack patterns and lack the contextual understanding required for effective vulnerability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Advanced Approaches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pressing demand for intelligent, adaptive frameworks that leverage LLM to detect vulnerabilities by capturing complex code semantics.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Blockchain Security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robust and generalizable detection methods is essential to reduce economic and technological risks while fostering trust in decentralized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Innovation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research seeks to bridge gaps in existing methodologies by exploring fine-tuned LLMs, integrating supervised and unsupervised learning, and establishing a scalable, multi-dimensional security paradigm.</a:t>
            </a:r>
          </a:p>
        </p:txBody>
      </p:sp>
    </p:spTree>
    <p:extLst>
      <p:ext uri="{BB962C8B-B14F-4D97-AF65-F5344CB8AC3E}">
        <p14:creationId xmlns:p14="http://schemas.microsoft.com/office/powerpoint/2010/main" val="21639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Related 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98A58-4061-5E6C-2750-D1EBBA8DCD29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0CACA-CE47-7614-1EBE-D082A05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03" y="1624415"/>
            <a:ext cx="8950533" cy="44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0018EC-8096-52FE-5083-FAC01328AC57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Contribution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5FF8F-08DF-16F2-AC9B-82FD628C9B86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18509D-6C20-4CBC-C7BC-432438ABB6E2}"/>
              </a:ext>
            </a:extLst>
          </p:cNvPr>
          <p:cNvSpPr txBox="1">
            <a:spLocks/>
          </p:cNvSpPr>
          <p:nvPr/>
        </p:nvSpPr>
        <p:spPr>
          <a:xfrm>
            <a:off x="716891" y="1130199"/>
            <a:ext cx="10713108" cy="572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Evaluation: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comparison is carried out, contrasting classical ML models such as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fine-tuned large language models, like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ALBERT, BERT, </a:t>
            </a:r>
            <a:r>
              <a:rPr lang="en-US" sz="18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Subtle Code Patterns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Determining intricate code patterns and dependencies this classical model misses in vast applications, more prominently with regards to vulnerabilities like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Reentrancy, Integer Overflow, Timestamp Dependency and Dangerous </a:t>
            </a:r>
            <a:r>
              <a:rPr lang="en-US" sz="18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Delegatecall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improved pattern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Scalability through Unsupervised Learning: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scope of vulnerability detection by integrating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techniques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Impact of Fine-Tuning: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how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LLMs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domain specific smart contract data improves model performance and generalization, giving better precision and recall with respect to complex vulnerabilities.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and Future Directions: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establish thorough benchmarks in vulnerability detection, expanding the scope of future research with an eye toward additional dataset expansion, 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LLM explorations, and the use of semi-supervised learning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for improvement in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1518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679AD8-D581-D766-24C9-42E525ED4A27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Experiment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1CC9-3625-DA25-0858-04FE02A460F9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CDE9B-3A0E-6EA7-FFE2-620AAA2BF223}"/>
              </a:ext>
            </a:extLst>
          </p:cNvPr>
          <p:cNvSpPr txBox="1"/>
          <p:nvPr/>
        </p:nvSpPr>
        <p:spPr>
          <a:xfrm>
            <a:off x="363641" y="4559055"/>
            <a:ext cx="7815045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dataset for this work consisted of an annotated smart contract dataset (Liu et al., 2023) from Kaggle.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Computational Resources: Google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an NVIDIA A100 GPU (40 GB RAM), 83.5 GB system RAM, and 58.69 compute units at 8.47 units/hour, ensuring efficient model training and testing for vulnerability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A3AAD-00CE-4F4F-B369-BADBD90F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31" y="1350448"/>
            <a:ext cx="7272355" cy="2952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11B68-E215-EF8C-42AB-9408DA98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956" y="1895367"/>
            <a:ext cx="1720938" cy="173363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903300A-5394-CA0F-A119-5DAC4537A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87" y="4180114"/>
            <a:ext cx="2977982" cy="24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1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Results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5BEEA-9B8A-DF11-C6A0-074A6CA2F974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000ED-7BB0-FF4A-EA71-43254D91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55" y="1354034"/>
            <a:ext cx="6774109" cy="4884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4FF02-EC7B-8620-E14A-AD18927B14D9}"/>
              </a:ext>
            </a:extLst>
          </p:cNvPr>
          <p:cNvSpPr txBox="1"/>
          <p:nvPr/>
        </p:nvSpPr>
        <p:spPr>
          <a:xfrm>
            <a:off x="138312" y="2492050"/>
            <a:ext cx="4643407" cy="273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plot shows training and validation accuracy over 20 epochs for ALBERT,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LSTM, highlighting accuracy trends and model performance.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models show increasing accuracy, with validation closely tracking training, reflecting their generalization ability.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299042-91F2-FD31-EF17-0FE456A597B9}"/>
              </a:ext>
            </a:extLst>
          </p:cNvPr>
          <p:cNvSpPr txBox="1">
            <a:spLocks/>
          </p:cNvSpPr>
          <p:nvPr/>
        </p:nvSpPr>
        <p:spPr>
          <a:xfrm>
            <a:off x="1" y="-34833"/>
            <a:ext cx="12192000" cy="1188720"/>
          </a:xfrm>
          <a:prstGeom prst="rect">
            <a:avLst/>
          </a:prstGeom>
          <a:solidFill>
            <a:srgbClr val="4128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chemeClr val="bg1"/>
                </a:solidFill>
              </a:rPr>
              <a:t>Results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CE7C-80A0-B8E9-3640-C3A102AFBC77}"/>
              </a:ext>
            </a:extLst>
          </p:cNvPr>
          <p:cNvSpPr txBox="1"/>
          <p:nvPr/>
        </p:nvSpPr>
        <p:spPr>
          <a:xfrm>
            <a:off x="11772900" y="59969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CFA84-0E7B-9995-D2BE-CBFD40E4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29" y="1836485"/>
            <a:ext cx="7698593" cy="3858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F579D-D738-6FF2-20F1-521BC18A2069}"/>
              </a:ext>
            </a:extLst>
          </p:cNvPr>
          <p:cNvSpPr txBox="1"/>
          <p:nvPr/>
        </p:nvSpPr>
        <p:spPr>
          <a:xfrm>
            <a:off x="138314" y="1775463"/>
            <a:ext cx="3993924" cy="392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comparison of five models (LSTM,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ALBERT,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BERT) based on precision, recall, and F1-score metrics.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 highlights the metrics as connected lines across the models, with LSTM and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demonstrating consistently high scores across all metrics, while ALBERT shows relatively lower recall and F1-score.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7869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1171</Words>
  <Application>Microsoft Office PowerPoint</Application>
  <PresentationFormat>Widescreen</PresentationFormat>
  <Paragraphs>126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Sitka Banner</vt:lpstr>
      <vt:lpstr>Times New Roman</vt:lpstr>
      <vt:lpstr>HeadlinesVTI</vt:lpstr>
      <vt:lpstr>Paper Title: Unsupervised and Supervised Vulnerability Detection in Smart Contracts with Large Language Models (LLM).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Captionomaly: A Deep Learning Toolbox for Anomaly Captioning in Social Surveillance Systems.</dc:title>
  <dc:creator>S M Mostaq Hossain</dc:creator>
  <cp:lastModifiedBy>S M Mostaq Hossain</cp:lastModifiedBy>
  <cp:revision>28</cp:revision>
  <dcterms:created xsi:type="dcterms:W3CDTF">2023-10-30T04:51:45Z</dcterms:created>
  <dcterms:modified xsi:type="dcterms:W3CDTF">2024-12-05T17:42:02Z</dcterms:modified>
</cp:coreProperties>
</file>