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Cover-sheet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25" y="3085766"/>
          <a:ext cx="7587173" cy="3259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0955"/>
                <a:gridCol w="3786218"/>
              </a:tblGrid>
              <a:tr h="315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Name </a:t>
                      </a:r>
                      <a:endParaRPr lang="en-US" sz="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ID </a:t>
                      </a:r>
                      <a:endParaRPr lang="en-US" sz="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</a:tr>
              <a:tr h="4856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2000" dirty="0">
                          <a:effectLst/>
                        </a:rPr>
                        <a:t>مصطفي علاء الدين مصطفي احمد</a:t>
                      </a:r>
                      <a:endParaRPr lang="ar-EG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202000906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</a:tr>
              <a:tr h="50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1800" dirty="0">
                          <a:effectLst/>
                        </a:rPr>
                        <a:t>معتز محمد بصرى حجاج</a:t>
                      </a:r>
                      <a:endParaRPr lang="ar-EG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202000926</a:t>
                      </a:r>
                      <a:endParaRPr lang="en-US" sz="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</a:tr>
              <a:tr h="4856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1800" dirty="0">
                          <a:effectLst/>
                        </a:rPr>
                        <a:t>مهتدى سامح صبرى عبد العظيم</a:t>
                      </a:r>
                      <a:endParaRPr lang="ar-EG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202000953</a:t>
                      </a:r>
                      <a:endParaRPr lang="en-US" sz="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</a:tr>
              <a:tr h="4856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2000" dirty="0">
                          <a:effectLst/>
                        </a:rPr>
                        <a:t>زياد احمد محمد رفعت</a:t>
                      </a:r>
                      <a:endParaRPr lang="ar-EG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202000351</a:t>
                      </a:r>
                      <a:endParaRPr lang="en-US" sz="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</a:tr>
              <a:tr h="4856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1800" dirty="0">
                          <a:effectLst/>
                        </a:rPr>
                        <a:t>نادر سعيد جلال السيد</a:t>
                      </a:r>
                      <a:endParaRPr lang="ar-EG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202000975</a:t>
                      </a:r>
                      <a:endParaRPr lang="en-US" sz="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</a:tr>
              <a:tr h="4856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2000" dirty="0">
                          <a:effectLst/>
                        </a:rPr>
                        <a:t>نور الدين ايمن عيسي</a:t>
                      </a:r>
                      <a:endParaRPr lang="ar-EG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202001000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32" marR="45632" marT="30422" marB="30422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Faculty name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Computers and Artificial Intelligence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Course name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Selected Topics in Computer Science – 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a) General Information on dataset:</a:t>
            </a:r>
            <a:br>
              <a:rPr lang="en-US" sz="18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ph idx="1"/>
          </p:nvPr>
        </p:nvGraphicFramePr>
        <p:xfrm>
          <a:off x="581025" y="2181224"/>
          <a:ext cx="110299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/>
                <a:gridCol w="2205990"/>
                <a:gridCol w="2205990"/>
                <a:gridCol w="2205990"/>
                <a:gridCol w="2205990"/>
              </a:tblGrid>
              <a:tr h="17364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dataset  for numerical used : Telco customer churn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sample for numerical : 7032 rows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classes and their labels for numerical : 2 classes , their labels are 0 and 1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sample in training for logistic :5063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sample in testing for logistic : 1969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sample in training for SVM : 4711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sample in testing for SVM : 2321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7364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dataset  for Image used :  7-Character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Recognation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Natural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sample for numerical : 11007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classes and their labels for Images: 36 classes , their labels are 0-9,A-Z 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sample in training for ANN :7685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sample in testing for logistic : 3322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sample in training for SVM-SVC:7685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sample in testing for SVM :3322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98" y="702156"/>
            <a:ext cx="11032310" cy="977354"/>
          </a:xfrm>
        </p:spPr>
        <p:txBody>
          <a:bodyPr/>
          <a:lstStyle/>
          <a:p>
            <a:r>
              <a:rPr lang="en-US" sz="2400" b="1" i="1" u="sng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b) Implementation details: </a:t>
            </a:r>
            <a:br>
              <a:rPr lang="en-US" sz="18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ph idx="1"/>
          </p:nvPr>
        </p:nvGraphicFramePr>
        <p:xfrm>
          <a:off x="279918" y="1875453"/>
          <a:ext cx="11644605" cy="489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535"/>
                <a:gridCol w="3881535"/>
                <a:gridCol w="3881535"/>
              </a:tblGrid>
              <a:tr h="3158204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 features were extracted , and their names are 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SeniorCitizen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tenure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PhoneService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MultipleLines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OnlineSecurity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OnlineBackup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DeviceProtection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TechSupport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StreamingTV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StreamingMovies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PaperlessBilling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MonthlyCharges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TotalCharges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InternetService_DSL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InternetService_No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Contract_Month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-to-month,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Contract_Oneyear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PaymentMethod_Banktransfer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(automatic),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PaymentMethod_Creditcard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(automatic),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PaymentMethod_Mailed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check )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Hyperparameters used in Logistic regression for numerical :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penalty='l2' , solver='sag' , C=1.0 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=1000 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=44)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Hyperparameters used in SVM for numerical :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kernel= '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=10000 , C=1 , gamma='auto '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6377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36 Classes for images and their names are (0,1,2,3,4,5,6,7,8,9,A ,B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,C,D,E,F,G,H,I,J,K,L,M,N,O,P ,Q,R,C,T,U,V,X,Y,Z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Hyperparameters used in ANN regression for images :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Input_shape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3072,4 Hidden layer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1-hidden layer=512,2-hiddn layer =256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3-4hidden=128,activation=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Hyperparameters used in SVM for images :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decision_function_shape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ovo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Result for dataset for images</a:t>
            </a:r>
            <a:br>
              <a:rPr lang="en-US" sz="220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20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ANN model</a:t>
            </a:r>
            <a:endParaRPr lang="en-US"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1037" y="2363457"/>
            <a:ext cx="8180963" cy="411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601255" y="2906006"/>
            <a:ext cx="3409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accuracy of the model: 0.8158682584762573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76" y="515420"/>
            <a:ext cx="2642200" cy="19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311" y="4049592"/>
            <a:ext cx="2640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roc_auc_score</a:t>
            </a:r>
            <a:r>
              <a:rPr 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:</a:t>
            </a:r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0.9886000127270729</a:t>
            </a:r>
            <a:endParaRPr lang="en-US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Result for dataset for images</a:t>
            </a:r>
            <a:br>
              <a:rPr lang="en-US" sz="20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SVM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8732" y="1362456"/>
            <a:ext cx="7819628" cy="53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01663" y="1963738"/>
            <a:ext cx="3409950" cy="403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Test Score is : </a:t>
            </a: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0.7859723058398556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1816" y="4479475"/>
            <a:ext cx="3548598" cy="153888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 0.79 3322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macro avg 0.84 0.79 0.80 3322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weighted avg 0.82 0.79 0.80 3322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1998" y="83972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Confusion matrix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Result for dataset for numerical</a:t>
            </a:r>
            <a:br>
              <a:rPr lang="en-US" sz="18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2" y="1994758"/>
            <a:ext cx="11029615" cy="367830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For logistic regression 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Accuracy of testing data : 0.805485017777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000" y="-426498"/>
            <a:ext cx="2292615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4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2" y="3833909"/>
            <a:ext cx="4120983" cy="156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715" y="2468431"/>
            <a:ext cx="4607093" cy="4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For SVM</a:t>
            </a:r>
            <a:br>
              <a:rPr lang="en-US" sz="18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-887446"/>
            <a:ext cx="12100560" cy="758085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Accuracy of testing data : 0.801809564842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429000"/>
            <a:ext cx="3005519" cy="135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01" y="1952625"/>
            <a:ext cx="5531739" cy="45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2615</Words>
  <Application>WPS Presentation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Calibri</vt:lpstr>
      <vt:lpstr>Courier New</vt:lpstr>
      <vt:lpstr>Gill Sans MT</vt:lpstr>
      <vt:lpstr>Microsoft YaHei</vt:lpstr>
      <vt:lpstr>Arial Unicode MS</vt:lpstr>
      <vt:lpstr>Aldhabi</vt:lpstr>
      <vt:lpstr>Majalla UI</vt:lpstr>
      <vt:lpstr>Dividend</vt:lpstr>
      <vt:lpstr>Course name : Selected Topics in Computer Science – 1</vt:lpstr>
      <vt:lpstr>a) General Information on dataset: </vt:lpstr>
      <vt:lpstr>b) Implementation details:  </vt:lpstr>
      <vt:lpstr>Result for dataset for images ANN model</vt:lpstr>
      <vt:lpstr>Result for dataset for images SVM model</vt:lpstr>
      <vt:lpstr>Result for dataset for numerical </vt:lpstr>
      <vt:lpstr>PowerPoint 演示文稿</vt:lpstr>
      <vt:lpstr>For SVM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name : Computers and Artificial Intelligence Course name : Selected Topics in Computer Science – 1</dc:title>
  <dc:creator>mostafa alaa</dc:creator>
  <cp:lastModifiedBy>Lenovo</cp:lastModifiedBy>
  <cp:revision>2</cp:revision>
  <dcterms:created xsi:type="dcterms:W3CDTF">2022-12-20T03:58:00Z</dcterms:created>
  <dcterms:modified xsi:type="dcterms:W3CDTF">2022-12-24T05:32:19Z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C152F7CE8A544BBCB39BF1A032D5BABF</vt:lpwstr>
  </property>
  <property fmtid="{D5CDD505-2E9C-101B-9397-08002B2CF9AE}" pid="3" name="KSOProductBuildVer">
    <vt:lpwstr>1033-11.2.0.11440</vt:lpwstr>
  </property>
</Properties>
</file>