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554"/>
  </p:normalViewPr>
  <p:slideViewPr>
    <p:cSldViewPr snapToGrid="0" snapToObjects="1">
      <p:cViewPr>
        <p:scale>
          <a:sx n="118" d="100"/>
          <a:sy n="118" d="100"/>
        </p:scale>
        <p:origin x="864" y="-400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34000" t="30000" r="-102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"/>
            <a:ext cx="6858000" cy="3331027"/>
            <a:chOff x="0" y="2"/>
            <a:chExt cx="6858000" cy="3331027"/>
          </a:xfrm>
        </p:grpSpPr>
        <p:sp>
          <p:nvSpPr>
            <p:cNvPr id="9" name="Round Same Side Corner Rectangle 8"/>
            <p:cNvSpPr/>
            <p:nvPr/>
          </p:nvSpPr>
          <p:spPr>
            <a:xfrm>
              <a:off x="0" y="2"/>
              <a:ext cx="6858000" cy="3331027"/>
            </a:xfrm>
            <a:prstGeom prst="round2SameRect">
              <a:avLst/>
            </a:prstGeom>
            <a:solidFill>
              <a:srgbClr val="C2D5FC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2"/>
              <a:ext cx="685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/>
                <a:t>Python with Minecraft</a:t>
              </a:r>
              <a:endParaRPr lang="en-US" sz="5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764308"/>
              <a:ext cx="685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10 Minute Programming Challenge!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" y="828731"/>
              <a:ext cx="460386" cy="4616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841" y="775983"/>
              <a:ext cx="567159" cy="567159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0" y="1250648"/>
            <a:ext cx="576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to complete as many of the programming tasks in 10 minutes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9667" y="1907863"/>
            <a:ext cx="6784387" cy="5679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6581" y="1874397"/>
            <a:ext cx="404948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</a:t>
            </a:r>
            <a:r>
              <a:rPr lang="en-US" sz="1400" u="sng" dirty="0" smtClean="0"/>
              <a:t>Task 1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Find and right-click the computer block, then get the yellow and blue item called “</a:t>
            </a:r>
            <a:r>
              <a:rPr lang="en-US" sz="1400" dirty="0" err="1" smtClean="0"/>
              <a:t>hellominecraft</a:t>
            </a:r>
            <a:r>
              <a:rPr lang="en-US" sz="1400" dirty="0" smtClean="0"/>
              <a:t>”, this is called a script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Right-click with the script in your hand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Next we’ll look at the script itself, look on the right hand side of your screen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Open the file called “</a:t>
            </a:r>
            <a:r>
              <a:rPr lang="en-US" sz="1400" dirty="0" err="1" smtClean="0"/>
              <a:t>hellominecraft.py</a:t>
            </a:r>
            <a:r>
              <a:rPr lang="en-US" sz="1400" dirty="0" smtClean="0"/>
              <a:t>”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Fine the line that says “</a:t>
            </a:r>
            <a:r>
              <a:rPr lang="en-US" sz="1400" dirty="0" err="1" smtClean="0"/>
              <a:t>mc.post_to_chat</a:t>
            </a:r>
            <a:r>
              <a:rPr lang="en-US" sz="1400" dirty="0" smtClean="0"/>
              <a:t>(“Hello World!”)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Change the word “World” to your name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Repeat the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and second steps, what changed?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1472" t="2058" r="1177" b="5902"/>
          <a:stretch/>
        </p:blipFill>
        <p:spPr>
          <a:xfrm>
            <a:off x="6334786" y="9371569"/>
            <a:ext cx="479268" cy="477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220" y="9371568"/>
            <a:ext cx="468805" cy="4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108</Words>
  <Application>Microsoft Macintosh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Mostert M.B.</cp:lastModifiedBy>
  <cp:revision>8</cp:revision>
  <cp:lastPrinted>2017-02-09T15:23:52Z</cp:lastPrinted>
  <dcterms:created xsi:type="dcterms:W3CDTF">2017-02-09T14:12:52Z</dcterms:created>
  <dcterms:modified xsi:type="dcterms:W3CDTF">2017-02-09T23:48:44Z</dcterms:modified>
</cp:coreProperties>
</file>