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54"/>
  </p:normalViewPr>
  <p:slideViewPr>
    <p:cSldViewPr snapToGrid="0" snapToObjects="1">
      <p:cViewPr>
        <p:scale>
          <a:sx n="51" d="100"/>
          <a:sy n="51" d="100"/>
        </p:scale>
        <p:origin x="2288" y="696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34000" t="8000" r="-102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"/>
            <a:ext cx="6858000" cy="1424064"/>
            <a:chOff x="0" y="2"/>
            <a:chExt cx="6858000" cy="1424064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0" y="2"/>
              <a:ext cx="6858000" cy="1295217"/>
            </a:xfrm>
            <a:prstGeom prst="round2SameRect">
              <a:avLst/>
            </a:prstGeom>
            <a:solidFill>
              <a:srgbClr val="C2D5FC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2"/>
              <a:ext cx="685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/>
                <a:t>Python with Minecraft</a:t>
              </a:r>
              <a:endParaRPr lang="en-US" sz="5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764308"/>
              <a:ext cx="685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10 Minute Programming Challenge!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" y="828731"/>
              <a:ext cx="460386" cy="4616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841" y="775983"/>
              <a:ext cx="567159" cy="56715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728210" y="1225973"/>
              <a:ext cx="569626" cy="198093"/>
            </a:xfrm>
            <a:prstGeom prst="rect">
              <a:avLst/>
            </a:prstGeom>
            <a:solidFill>
              <a:srgbClr val="C2D5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1261534"/>
            <a:ext cx="576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complete as many of the programming tasks below in 10 minutes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907865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Task 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and use the computer block to get the yellow and blue item called “</a:t>
            </a:r>
            <a:r>
              <a:rPr lang="en-US" dirty="0" err="1" smtClean="0"/>
              <a:t>hello.py</a:t>
            </a:r>
            <a:r>
              <a:rPr lang="en-US" dirty="0" smtClean="0"/>
              <a:t>”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472" t="2058" r="1177" b="5902"/>
          <a:stretch/>
        </p:blipFill>
        <p:spPr>
          <a:xfrm>
            <a:off x="6334786" y="9371569"/>
            <a:ext cx="479268" cy="477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220" y="9371568"/>
            <a:ext cx="468805" cy="4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41</Words>
  <Application>Microsoft Macintosh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6</cp:revision>
  <cp:lastPrinted>2017-02-09T14:34:08Z</cp:lastPrinted>
  <dcterms:created xsi:type="dcterms:W3CDTF">2017-02-09T14:12:52Z</dcterms:created>
  <dcterms:modified xsi:type="dcterms:W3CDTF">2017-02-09T15:23:34Z</dcterms:modified>
</cp:coreProperties>
</file>