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9"/>
    <p:restoredTop sz="94554"/>
  </p:normalViewPr>
  <p:slideViewPr>
    <p:cSldViewPr snapToGrid="0" snapToObjects="1">
      <p:cViewPr>
        <p:scale>
          <a:sx n="64" d="100"/>
          <a:sy n="64" d="100"/>
        </p:scale>
        <p:origin x="808" y="296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6" y="179383"/>
            <a:ext cx="16985714" cy="95498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05184" y="1880750"/>
            <a:ext cx="6800348" cy="7703092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4040514" y="230672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Minecrafter" pitchFamily="2" charset="0"/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6251" y="1331998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386" y="774746"/>
            <a:ext cx="688605" cy="688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53079" y="721691"/>
            <a:ext cx="54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Use Python in </a:t>
            </a:r>
            <a:r>
              <a:rPr lang="en-GB" sz="3200" dirty="0" smtClean="0"/>
              <a:t>Minecraft!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6275" y="7352466"/>
            <a:ext cx="5735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Close the computer by pressing </a:t>
            </a:r>
            <a:r>
              <a:rPr lang="en-US" sz="2800" b="1" dirty="0" smtClean="0"/>
              <a:t>E</a:t>
            </a: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with the script in your hand, what happens?</a:t>
            </a:r>
          </a:p>
        </p:txBody>
      </p:sp>
      <p:pic>
        <p:nvPicPr>
          <p:cNvPr id="1026" name="Picture 2" descr="Image result for borders corn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56" y="1753281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40834" y="2149652"/>
            <a:ext cx="2089197" cy="707886"/>
          </a:xfrm>
          <a:prstGeom prst="rect">
            <a:avLst/>
          </a:prstGeom>
          <a:blipFill>
            <a:blip r:embed="rId6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806797" y="1880750"/>
            <a:ext cx="6800348" cy="7703092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/>
          <p:nvPr/>
        </p:nvSpPr>
        <p:spPr>
          <a:xfrm>
            <a:off x="9017176" y="2806360"/>
            <a:ext cx="631044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</a:t>
            </a:r>
            <a:r>
              <a:rPr lang="en-US" sz="2800" dirty="0" smtClean="0"/>
              <a:t>itself, first pause the game by pressing </a:t>
            </a:r>
            <a:r>
              <a:rPr lang="en-US" sz="2800" b="1" dirty="0" smtClean="0"/>
              <a:t>Esc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Now </a:t>
            </a:r>
            <a:r>
              <a:rPr lang="en-US" sz="2800" dirty="0" smtClean="0"/>
              <a:t>look </a:t>
            </a:r>
            <a:r>
              <a:rPr lang="en-US" sz="2800" dirty="0"/>
              <a:t>on the right hand side of </a:t>
            </a:r>
            <a:r>
              <a:rPr lang="en-US" sz="2800" dirty="0" smtClean="0"/>
              <a:t>your </a:t>
            </a:r>
            <a:r>
              <a:rPr lang="en-US" sz="2800" dirty="0" smtClean="0"/>
              <a:t>screen and double-click the file called </a:t>
            </a:r>
            <a:r>
              <a:rPr lang="en-US" sz="2800" b="1" dirty="0" err="1" smtClean="0"/>
              <a:t>helloworld.py</a:t>
            </a:r>
            <a:endParaRPr lang="en-US" sz="2800" b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Fine the line that </a:t>
            </a:r>
            <a:r>
              <a:rPr lang="en-US" sz="2800" dirty="0" smtClean="0"/>
              <a:t>says </a:t>
            </a:r>
            <a:r>
              <a:rPr lang="en-US" sz="2800" b="1" dirty="0" err="1" smtClean="0"/>
              <a:t>mc.postToChat</a:t>
            </a:r>
            <a:r>
              <a:rPr lang="en-US" sz="2800" b="1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>
                <a:solidFill>
                  <a:srgbClr val="00B050"/>
                </a:solidFill>
              </a:rPr>
              <a:t>Hello World</a:t>
            </a:r>
            <a:r>
              <a:rPr lang="en-US" sz="2800" dirty="0" smtClean="0">
                <a:solidFill>
                  <a:srgbClr val="00B050"/>
                </a:solidFill>
              </a:rPr>
              <a:t>!”</a:t>
            </a:r>
            <a:r>
              <a:rPr lang="en-US" sz="2800" b="1" dirty="0" smtClean="0"/>
              <a:t>)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the word “</a:t>
            </a:r>
            <a:r>
              <a:rPr lang="en-US" sz="2800" b="1" dirty="0"/>
              <a:t>World</a:t>
            </a:r>
            <a:r>
              <a:rPr lang="en-US" sz="2800" dirty="0"/>
              <a:t>” to your </a:t>
            </a:r>
            <a:r>
              <a:rPr lang="en-US" sz="2800" dirty="0" smtClean="0"/>
              <a:t>name and then save the file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Repeat steps 1, 2, 3, and 4. </a:t>
            </a:r>
            <a:r>
              <a:rPr lang="en-US" sz="2800" dirty="0"/>
              <a:t>What changed?</a:t>
            </a:r>
          </a:p>
        </p:txBody>
      </p:sp>
      <p:pic>
        <p:nvPicPr>
          <p:cNvPr id="15" name="Picture 2" descr="Image result for borders corn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45032" y="1906412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borders corn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19322" y="6897939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borders corn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864070" y="6897791"/>
            <a:ext cx="2847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48" y="2440500"/>
            <a:ext cx="1304222" cy="130422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315238" y="2873385"/>
            <a:ext cx="3887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2314508" y="4121851"/>
            <a:ext cx="6354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Drag the </a:t>
            </a:r>
            <a:r>
              <a:rPr lang="en-US" sz="2800" dirty="0"/>
              <a:t>yellow and blue </a:t>
            </a:r>
            <a:r>
              <a:rPr lang="en-US" sz="2800" dirty="0" smtClean="0"/>
              <a:t>item called “</a:t>
            </a:r>
            <a:r>
              <a:rPr lang="en-US" sz="2800" dirty="0" err="1" smtClean="0"/>
              <a:t>helloworld</a:t>
            </a:r>
            <a:r>
              <a:rPr lang="en-US" sz="2800" dirty="0" smtClean="0"/>
              <a:t>” to your inventory:</a:t>
            </a:r>
            <a:r>
              <a:rPr lang="en-US" sz="2800" dirty="0" smtClean="0"/>
              <a:t> </a:t>
            </a:r>
            <a:r>
              <a:rPr lang="en-US" sz="2800" dirty="0" smtClean="0"/>
              <a:t>this is called a SCRIPT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262" y="5110815"/>
            <a:ext cx="2447793" cy="2228885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4452183" y="6052450"/>
            <a:ext cx="1892732" cy="569706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135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24</cp:revision>
  <cp:lastPrinted>2017-02-09T15:23:52Z</cp:lastPrinted>
  <dcterms:created xsi:type="dcterms:W3CDTF">2017-02-09T14:12:52Z</dcterms:created>
  <dcterms:modified xsi:type="dcterms:W3CDTF">2017-02-13T15:39:47Z</dcterms:modified>
</cp:coreProperties>
</file>