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  <a:srgbClr val="1E72C7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60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060" b="9055"/>
          <a:stretch/>
        </p:blipFill>
        <p:spPr>
          <a:xfrm>
            <a:off x="3302758" y="6814"/>
            <a:ext cx="6619164" cy="6237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8101" y="1705970"/>
            <a:ext cx="4844956" cy="15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562065" y="438237"/>
            <a:ext cx="6141493" cy="183823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39635" y="1091811"/>
            <a:ext cx="2835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7018" y="667853"/>
            <a:ext cx="264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Berlin Sans FB" panose="020E0602020502020306" pitchFamily="34" charset="0"/>
              </a:rPr>
              <a:t>Build arbitrary things, turn blocks into bombs or create interactive games, just with one click! </a:t>
            </a:r>
            <a:endParaRPr lang="en-GB" i="1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43841"/>
            <a:ext cx="9906000" cy="614159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59" y="6264564"/>
            <a:ext cx="1721794" cy="5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80579" y="6289404"/>
            <a:ext cx="518564" cy="5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0"/>
            <a:ext cx="3332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Minecraft?</a:t>
            </a:r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 smtClean="0">
              <a:latin typeface="Berlin Sans FB" panose="020E0602020502020306" pitchFamily="34" charset="0"/>
            </a:endParaRPr>
          </a:p>
          <a:p>
            <a:r>
              <a:rPr lang="en-GB" sz="20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2162" y="6280155"/>
            <a:ext cx="3307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292"/>
            <a:ext cx="1637731" cy="4630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54586" y="597654"/>
            <a:ext cx="276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PytonTool</a:t>
            </a:r>
            <a:r>
              <a:rPr lang="en-GB" sz="28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</a:t>
            </a:r>
            <a:endParaRPr lang="en-GB" sz="2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45275" y="0"/>
            <a:ext cx="3263712" cy="227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07728" y="4596572"/>
            <a:ext cx="6003998" cy="2193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77147" y="168741"/>
            <a:ext cx="29276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i="1" dirty="0" err="1" smtClean="0">
                <a:solidFill>
                  <a:srgbClr val="002060"/>
                </a:solidFill>
                <a:effectLst/>
                <a:latin typeface="Open Sans"/>
              </a:rPr>
              <a:t>PythonTool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 Mod 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for 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Minecraft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 interactively alters your Minecraft world in real time, using Python</a:t>
            </a:r>
            <a:endParaRPr lang="en-GB" sz="2000" i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0537" y="3497856"/>
            <a:ext cx="3292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MIT License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Copyright (c) 2016, Alvaro Perez-Diaz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&amp; Hans </a:t>
            </a:r>
            <a:r>
              <a:rPr lang="en-GB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Fangohr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NGCM, University of Southampton, UK</a:t>
            </a:r>
            <a:endParaRPr lang="en-GB" sz="14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8907" y="2494948"/>
            <a:ext cx="279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Get in touch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i="1" dirty="0" err="1" smtClean="0">
                <a:solidFill>
                  <a:schemeClr val="bg1"/>
                </a:solidFill>
              </a:rPr>
              <a:t>PythonTool</a:t>
            </a:r>
            <a:r>
              <a:rPr lang="en-GB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a.perez-diaz@soton.ac.uk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253" y="372347"/>
            <a:ext cx="5024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Ever wanted to learn how to program</a:t>
            </a:r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83986" y="4584690"/>
            <a:ext cx="3615397" cy="21972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86219" y="2405079"/>
            <a:ext cx="3153818" cy="2115124"/>
          </a:xfrm>
          <a:prstGeom prst="round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176</Words>
  <Application>Microsoft Office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Rocío Martínez Cillero</cp:lastModifiedBy>
  <cp:revision>18</cp:revision>
  <dcterms:created xsi:type="dcterms:W3CDTF">2017-02-12T11:04:45Z</dcterms:created>
  <dcterms:modified xsi:type="dcterms:W3CDTF">2017-02-12T16:20:05Z</dcterms:modified>
</cp:coreProperties>
</file>