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D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93" autoAdjust="0"/>
    <p:restoredTop sz="94364" autoAdjust="0"/>
  </p:normalViewPr>
  <p:slideViewPr>
    <p:cSldViewPr snapToGrid="0" snapToObjects="1">
      <p:cViewPr varScale="1">
        <p:scale>
          <a:sx n="49" d="100"/>
          <a:sy n="49" d="100"/>
        </p:scale>
        <p:origin x="2070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0" d="100"/>
        <a:sy n="8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5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4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3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1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3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8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6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9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8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52C5E-F11D-7D48-B0EF-D154E0F808A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5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3" r="30953"/>
          <a:stretch/>
        </p:blipFill>
        <p:spPr>
          <a:xfrm>
            <a:off x="212046" y="314434"/>
            <a:ext cx="6441673" cy="93044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634" y="1386894"/>
            <a:ext cx="950475" cy="9504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25518" y="2907924"/>
            <a:ext cx="5536487" cy="6354791"/>
          </a:xfrm>
          <a:prstGeom prst="round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1"/>
          </a:p>
        </p:txBody>
      </p:sp>
      <p:sp>
        <p:nvSpPr>
          <p:cNvPr id="4" name="TextBox 3"/>
          <p:cNvSpPr txBox="1"/>
          <p:nvPr/>
        </p:nvSpPr>
        <p:spPr>
          <a:xfrm>
            <a:off x="755945" y="553509"/>
            <a:ext cx="5406059" cy="893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Minecrafter" pitchFamily="2" charset="0"/>
                <a:cs typeface="Microsoft Tai Le" panose="020B0502040204020203" pitchFamily="34" charset="0"/>
              </a:rPr>
              <a:t>10 min programming challenge!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0919" y="2109288"/>
            <a:ext cx="5871477" cy="663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How many programming tasks can you complete in 10 minutes?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25850" y="1472772"/>
            <a:ext cx="5066249" cy="49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Use Python in </a:t>
            </a:r>
            <a:r>
              <a:rPr lang="en-GB" sz="2800" dirty="0" smtClean="0"/>
              <a:t>Minecraft!</a:t>
            </a:r>
            <a:endParaRPr lang="en-GB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814132" y="3643497"/>
            <a:ext cx="5366581" cy="527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/>
              <a:t>and right-click the computer </a:t>
            </a:r>
            <a:r>
              <a:rPr lang="en-US" dirty="0" smtClean="0"/>
              <a:t>block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dirty="0"/>
              <a:t>the yellow and blue item called “</a:t>
            </a:r>
            <a:r>
              <a:rPr lang="en-US" b="1" dirty="0" err="1" smtClean="0"/>
              <a:t>hellominecraft</a:t>
            </a:r>
            <a:r>
              <a:rPr lang="en-US" dirty="0" smtClean="0"/>
              <a:t>”: this </a:t>
            </a:r>
            <a:r>
              <a:rPr lang="en-US" dirty="0"/>
              <a:t>is called a </a:t>
            </a:r>
            <a:r>
              <a:rPr lang="en-US" dirty="0" smtClean="0"/>
              <a:t>SCRIPT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Right-click </a:t>
            </a:r>
            <a:r>
              <a:rPr lang="en-US" dirty="0"/>
              <a:t>with the script in your </a:t>
            </a:r>
            <a:r>
              <a:rPr lang="en-US" dirty="0" smtClean="0"/>
              <a:t>hand. Did something happen?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Next, </a:t>
            </a:r>
            <a:r>
              <a:rPr lang="en-US" dirty="0"/>
              <a:t>we’ll look at the script </a:t>
            </a:r>
            <a:r>
              <a:rPr lang="en-US" dirty="0" smtClean="0"/>
              <a:t>itself: </a:t>
            </a:r>
            <a:r>
              <a:rPr lang="en-US" dirty="0"/>
              <a:t>look on the </a:t>
            </a:r>
            <a:r>
              <a:rPr lang="en-US" dirty="0" smtClean="0"/>
              <a:t>right </a:t>
            </a:r>
            <a:r>
              <a:rPr lang="en-US" dirty="0"/>
              <a:t>hand side of your </a:t>
            </a:r>
            <a:r>
              <a:rPr lang="en-US" dirty="0" smtClean="0"/>
              <a:t>screen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Open the file called “</a:t>
            </a:r>
            <a:r>
              <a:rPr lang="en-US" b="1" dirty="0"/>
              <a:t>hellominecraft.py</a:t>
            </a:r>
            <a:r>
              <a:rPr lang="en-US" dirty="0" smtClean="0"/>
              <a:t>”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Fine the line that says </a:t>
            </a:r>
            <a:r>
              <a:rPr lang="en-US" dirty="0" smtClean="0"/>
              <a:t>“</a:t>
            </a:r>
            <a:r>
              <a:rPr lang="en-US" b="1" dirty="0" err="1" smtClean="0"/>
              <a:t>mc.post_to_chat</a:t>
            </a:r>
            <a:r>
              <a:rPr lang="en-US" b="1" dirty="0" smtClean="0"/>
              <a:t>”: </a:t>
            </a:r>
            <a:r>
              <a:rPr lang="en-US" dirty="0" smtClean="0"/>
              <a:t>“</a:t>
            </a:r>
            <a:r>
              <a:rPr lang="en-US" dirty="0"/>
              <a:t>Hello World</a:t>
            </a:r>
            <a:r>
              <a:rPr lang="en-US" dirty="0" smtClean="0"/>
              <a:t>!”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Change the word “</a:t>
            </a:r>
            <a:r>
              <a:rPr lang="en-US" b="1" dirty="0"/>
              <a:t>World</a:t>
            </a:r>
            <a:r>
              <a:rPr lang="en-US" dirty="0"/>
              <a:t>” to your </a:t>
            </a:r>
            <a:r>
              <a:rPr lang="en-US" dirty="0" smtClean="0"/>
              <a:t>name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Repeat the </a:t>
            </a:r>
            <a:r>
              <a:rPr lang="en-US" dirty="0" smtClean="0"/>
              <a:t>FIRST, SECOND and THIRD steps. What </a:t>
            </a:r>
            <a:r>
              <a:rPr lang="en-US" dirty="0"/>
              <a:t>changed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21" y="2643563"/>
            <a:ext cx="6441674" cy="68938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4830" y="2870685"/>
            <a:ext cx="1611553" cy="490096"/>
          </a:xfrm>
          <a:prstGeom prst="rect">
            <a:avLst/>
          </a:prstGeom>
          <a:blipFill>
            <a:blip r:embed="rId6">
              <a:alphaModFix amt="49000"/>
            </a:blip>
            <a:tile tx="0" ty="0" sx="100000" sy="100000" flip="none" algn="tl"/>
          </a:blip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Minecrafter" pitchFamily="2" charset="0"/>
              </a:rPr>
              <a:t>TASK 1</a:t>
            </a:r>
            <a:endParaRPr lang="en-GB" sz="2800" dirty="0">
              <a:latin typeface="Minecraft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53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814</TotalTime>
  <Words>114</Words>
  <Application>Microsoft Office PowerPoint</Application>
  <PresentationFormat>A4 Paper (210x297 mm)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Microsoft Tai Le</vt:lpstr>
      <vt:lpstr>Minecrafter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Mostert M.B.</dc:creator>
  <cp:lastModifiedBy>Rocío Martínez Cillero</cp:lastModifiedBy>
  <cp:revision>19</cp:revision>
  <cp:lastPrinted>2017-02-09T15:23:52Z</cp:lastPrinted>
  <dcterms:created xsi:type="dcterms:W3CDTF">2017-02-09T14:12:52Z</dcterms:created>
  <dcterms:modified xsi:type="dcterms:W3CDTF">2017-02-12T17:11:35Z</dcterms:modified>
</cp:coreProperties>
</file>