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2077" userDrawn="1">
          <p15:clr>
            <a:srgbClr val="A4A3A4"/>
          </p15:clr>
        </p15:guide>
        <p15:guide id="3" pos="4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E72C7"/>
    <a:srgbClr val="FFFFFF"/>
    <a:srgbClr val="005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58" y="60"/>
      </p:cViewPr>
      <p:guideLst>
        <p:guide orient="horz" pos="1434"/>
        <p:guide pos="2077"/>
        <p:guide pos="41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1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04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7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1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6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0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3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91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ngcm.github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5" r="30290" b="9055"/>
          <a:stretch/>
        </p:blipFill>
        <p:spPr>
          <a:xfrm>
            <a:off x="3343814" y="91626"/>
            <a:ext cx="6427983" cy="60826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5503" y="1748712"/>
            <a:ext cx="4724998" cy="146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3596701" y="512368"/>
            <a:ext cx="5989434" cy="179272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598072" y="1149760"/>
            <a:ext cx="2765283" cy="99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Learning programming with Python and Minecraft</a:t>
            </a:r>
            <a:endParaRPr lang="en-GB" sz="2000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6332" y="736298"/>
            <a:ext cx="2582112" cy="11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Berlin Sans FB" panose="020E0602020502020306" pitchFamily="34" charset="0"/>
              </a:rPr>
              <a:t>Build arbitrary things, turn blocks into bombs or create interactive games, just with one click! </a:t>
            </a:r>
            <a:endParaRPr lang="en-GB" i="1" dirty="0">
              <a:latin typeface="Berlin Sans FB" panose="020E0602020502020306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2830" y="6174229"/>
            <a:ext cx="9648967" cy="598953"/>
          </a:xfrm>
          <a:prstGeom prst="rect">
            <a:avLst/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southampton university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796" y="6180791"/>
            <a:ext cx="1679164" cy="58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gcm southampton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9"/>
          <a:stretch/>
        </p:blipFill>
        <p:spPr bwMode="auto">
          <a:xfrm>
            <a:off x="6638002" y="6218664"/>
            <a:ext cx="505725" cy="51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2830" y="84981"/>
            <a:ext cx="3249661" cy="477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 smtClean="0"/>
          </a:p>
          <a:p>
            <a:r>
              <a:rPr lang="en-GB" sz="2000" dirty="0">
                <a:solidFill>
                  <a:srgbClr val="002060"/>
                </a:solidFill>
                <a:latin typeface="Berlin Sans FB Demi" panose="020E0802020502020306" pitchFamily="34" charset="0"/>
              </a:rPr>
              <a:t>What is Minecraft?</a:t>
            </a:r>
          </a:p>
          <a:p>
            <a:endParaRPr lang="en-GB" dirty="0"/>
          </a:p>
          <a:p>
            <a:r>
              <a:rPr lang="en-GB" sz="2000" dirty="0">
                <a:solidFill>
                  <a:srgbClr val="002060"/>
                </a:solidFill>
                <a:latin typeface="Berlin Sans FB Demi" panose="020E0802020502020306" pitchFamily="34" charset="0"/>
              </a:rPr>
              <a:t>What is Python?</a:t>
            </a:r>
          </a:p>
          <a:p>
            <a:r>
              <a:rPr lang="en-GB" dirty="0"/>
              <a:t>Python is a very common and powerful -yet simple- programming language that can be used to modify your Minecraft worlds in real time.</a:t>
            </a:r>
            <a:endParaRPr lang="en-GB" dirty="0" smtClean="0">
              <a:latin typeface="Berlin Sans FB" panose="020E0602020502020306" pitchFamily="34" charset="0"/>
            </a:endParaRPr>
          </a:p>
          <a:p>
            <a:endParaRPr lang="en-GB" dirty="0">
              <a:latin typeface="Berlin Sans FB" panose="020E0602020502020306" pitchFamily="34" charset="0"/>
            </a:endParaRPr>
          </a:p>
          <a:p>
            <a:endParaRPr lang="en-GB" dirty="0" smtClean="0">
              <a:latin typeface="Berlin Sans FB" panose="020E0602020502020306" pitchFamily="34" charset="0"/>
            </a:endParaRPr>
          </a:p>
          <a:p>
            <a:r>
              <a:rPr lang="en-GB" sz="2000" dirty="0" err="1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PythonTool</a:t>
            </a:r>
            <a:r>
              <a:rPr lang="en-GB" sz="2000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 Mod:</a:t>
            </a:r>
          </a:p>
          <a:p>
            <a:r>
              <a:rPr lang="en-GB" dirty="0" err="1" smtClean="0"/>
              <a:t>PythonTool</a:t>
            </a:r>
            <a:r>
              <a:rPr lang="en-GB" dirty="0" smtClean="0"/>
              <a:t> Mod provides an interactive way to get started with Python programming inside your Minecraft adventures.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72490" y="6209644"/>
            <a:ext cx="3225582" cy="540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Learn more: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https://ngcm.github.io/PythonTool-Mod/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6268292"/>
            <a:ext cx="1597182" cy="4516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12653" y="667837"/>
            <a:ext cx="2695245" cy="51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PytonTool</a:t>
            </a:r>
            <a:r>
              <a:rPr lang="en-GB" sz="2800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 Mod</a:t>
            </a:r>
            <a:endParaRPr lang="en-GB" sz="28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4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47461" y="4443187"/>
            <a:ext cx="3190879" cy="2316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2"/>
          <a:stretch/>
        </p:blipFill>
        <p:spPr>
          <a:xfrm>
            <a:off x="3338340" y="4414653"/>
            <a:ext cx="6419809" cy="23453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5065" y="98040"/>
            <a:ext cx="6455278" cy="22113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47847" y="2309028"/>
            <a:ext cx="6462496" cy="2150999"/>
            <a:chOff x="3297238" y="2276064"/>
            <a:chExt cx="6110705" cy="2012031"/>
          </a:xfrm>
        </p:grpSpPr>
        <p:grpSp>
          <p:nvGrpSpPr>
            <p:cNvPr id="11" name="Group 10"/>
            <p:cNvGrpSpPr/>
            <p:nvPr/>
          </p:nvGrpSpPr>
          <p:grpSpPr>
            <a:xfrm>
              <a:off x="3297238" y="2276475"/>
              <a:ext cx="4020762" cy="2011620"/>
              <a:chOff x="5293057" y="2276475"/>
              <a:chExt cx="4612943" cy="230789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8107" y="2276475"/>
                <a:ext cx="2307893" cy="2307893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3057" y="2276475"/>
                <a:ext cx="2305050" cy="2305050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3" t="3928" r="3061" b="4849"/>
            <a:stretch/>
          </p:blipFill>
          <p:spPr>
            <a:xfrm>
              <a:off x="7315522" y="2276064"/>
              <a:ext cx="2092421" cy="2009553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811749" y="798944"/>
            <a:ext cx="2843973" cy="1883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000" b="1" i="1" dirty="0" err="1" smtClean="0">
                <a:solidFill>
                  <a:srgbClr val="002060"/>
                </a:solidFill>
                <a:effectLst/>
                <a:latin typeface="Open Sans"/>
              </a:rPr>
              <a:t>PythonTool</a:t>
            </a:r>
            <a:r>
              <a:rPr lang="en-GB" sz="2000" b="1" i="1" dirty="0" smtClean="0">
                <a:solidFill>
                  <a:srgbClr val="002060"/>
                </a:solidFill>
                <a:effectLst/>
                <a:latin typeface="Open Sans"/>
              </a:rPr>
              <a:t> Mod </a:t>
            </a:r>
            <a:r>
              <a:rPr lang="en-GB" sz="2000" b="0" i="1" dirty="0" smtClean="0">
                <a:solidFill>
                  <a:srgbClr val="002060"/>
                </a:solidFill>
                <a:effectLst/>
                <a:latin typeface="Open Sans"/>
              </a:rPr>
              <a:t>for </a:t>
            </a:r>
            <a:r>
              <a:rPr lang="en-GB" sz="2000" b="1" i="1" dirty="0" smtClean="0">
                <a:solidFill>
                  <a:srgbClr val="002060"/>
                </a:solidFill>
                <a:effectLst/>
                <a:latin typeface="Open Sans"/>
              </a:rPr>
              <a:t>Minecraft</a:t>
            </a:r>
            <a:r>
              <a:rPr lang="en-GB" sz="2000" b="0" i="1" dirty="0" smtClean="0">
                <a:solidFill>
                  <a:srgbClr val="002060"/>
                </a:solidFill>
                <a:effectLst/>
                <a:latin typeface="Open Sans"/>
              </a:rPr>
              <a:t> interactively alters your Minecraft world in real time, using Python</a:t>
            </a:r>
            <a:endParaRPr lang="en-GB" sz="2000" i="1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4200" y="5833131"/>
            <a:ext cx="3198097" cy="92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MIT License </a:t>
            </a:r>
          </a:p>
          <a:p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Copyright (c) 2016, Alvaro Perez-Diaz </a:t>
            </a:r>
          </a:p>
          <a:p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&amp; Hans </a:t>
            </a:r>
            <a:r>
              <a:rPr lang="en-GB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Fangohr</a:t>
            </a:r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.</a:t>
            </a:r>
          </a:p>
          <a:p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NGCM, University of Southampton, UK</a:t>
            </a:r>
            <a:endParaRPr lang="en-GB" sz="1400" dirty="0">
              <a:solidFill>
                <a:schemeClr val="accent1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141" y="4713062"/>
            <a:ext cx="2711518" cy="8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Get in touch</a:t>
            </a:r>
            <a:r>
              <a:rPr lang="en-GB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GB" i="1" dirty="0" err="1" smtClean="0">
                <a:solidFill>
                  <a:schemeClr val="bg1"/>
                </a:solidFill>
              </a:rPr>
              <a:t>PythonTool</a:t>
            </a:r>
            <a:r>
              <a:rPr lang="en-GB" i="1" dirty="0" smtClean="0">
                <a:solidFill>
                  <a:schemeClr val="bg1"/>
                </a:solidFill>
              </a:rPr>
              <a:t> Mod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a.perez-diaz@soton.ac.uk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141" y="313905"/>
            <a:ext cx="4881229" cy="188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erlin Sans FB Demi" panose="020E0802020502020306" pitchFamily="34" charset="0"/>
              </a:rPr>
              <a:t>Ever wanted to learn how to program</a:t>
            </a:r>
            <a:r>
              <a:rPr lang="en-GB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Write your own scripts or get plenty of examples online, and use them inside the game with the mighty Computer Block and Python Script items. </a:t>
            </a:r>
            <a:endParaRPr lang="en-GB" sz="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GB" sz="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50" name="Picture 2" descr="Image result for bending arrow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18289" flipH="1">
            <a:off x="6501818" y="3728415"/>
            <a:ext cx="791711" cy="88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598280" y="3168905"/>
            <a:ext cx="2409847" cy="35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Get more examples and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72985" y="3461584"/>
            <a:ext cx="1545212" cy="358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start coding at: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44502" y="3785602"/>
            <a:ext cx="2337065" cy="627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FFFF"/>
                </a:solidFill>
                <a:hlinkClick r:id="rId7"/>
              </a:rPr>
              <a:t>https://ngcm.github.io/</a:t>
            </a:r>
            <a:endParaRPr lang="en-GB" dirty="0" smtClean="0">
              <a:solidFill>
                <a:srgbClr val="FFFFFF"/>
              </a:solidFill>
            </a:endParaRPr>
          </a:p>
          <a:p>
            <a:r>
              <a:rPr lang="en-GB" u="sng" dirty="0" err="1" smtClean="0">
                <a:solidFill>
                  <a:srgbClr val="1E72C7"/>
                </a:solidFill>
              </a:rPr>
              <a:t>PythonTool</a:t>
            </a:r>
            <a:r>
              <a:rPr lang="en-GB" u="sng" dirty="0" smtClean="0">
                <a:solidFill>
                  <a:srgbClr val="1E72C7"/>
                </a:solidFill>
              </a:rPr>
              <a:t>-Mod/</a:t>
            </a:r>
            <a:endParaRPr lang="en-GB" u="sng" dirty="0">
              <a:solidFill>
                <a:srgbClr val="1E72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86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178</Words>
  <Application>Microsoft Office PowerPoint</Application>
  <PresentationFormat>A4 Paper (210x297 mm)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Berlin Sans FB</vt:lpstr>
      <vt:lpstr>Berlin Sans FB Demi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Rocío Martínez Cillero</dc:creator>
  <cp:lastModifiedBy>Rocío Martínez Cillero</cp:lastModifiedBy>
  <cp:revision>16</cp:revision>
  <dcterms:created xsi:type="dcterms:W3CDTF">2017-02-12T11:04:45Z</dcterms:created>
  <dcterms:modified xsi:type="dcterms:W3CDTF">2017-02-12T17:06:06Z</dcterms:modified>
</cp:coreProperties>
</file>