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  <a:srgbClr val="1E72C7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66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345" b="9055"/>
          <a:stretch/>
        </p:blipFill>
        <p:spPr>
          <a:xfrm>
            <a:off x="3355363" y="115483"/>
            <a:ext cx="6375491" cy="6039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86381" y="1166060"/>
            <a:ext cx="2745535" cy="98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7" y="755551"/>
            <a:ext cx="2563672" cy="116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Berlin Sans FB" panose="020E0602020502020306" pitchFamily="34" charset="0"/>
              </a:rPr>
              <a:t>Build arbitrary things, turn blocks into bombs or create interactive games, just with one click! </a:t>
            </a:r>
            <a:endParaRPr lang="en-GB" i="1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381" y="6154648"/>
            <a:ext cx="9591743" cy="594676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90" y="6174713"/>
            <a:ext cx="1675764" cy="5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26026" y="619876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226454" cy="473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Minecraft?</a:t>
            </a:r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 smtClean="0">
              <a:latin typeface="Berlin Sans FB" panose="020E0602020502020306" pitchFamily="34" charset="0"/>
            </a:endParaRPr>
          </a:p>
          <a:p>
            <a:r>
              <a:rPr lang="en-GB" sz="20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00858" y="687579"/>
            <a:ext cx="2675998" cy="50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PytonTool</a:t>
            </a:r>
            <a:r>
              <a:rPr lang="en-GB" sz="28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</a:t>
            </a:r>
            <a:endParaRPr lang="en-GB" sz="2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5237" y="140836"/>
            <a:ext cx="3128321" cy="218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97490" y="302577"/>
            <a:ext cx="2806228" cy="185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i="1" dirty="0" err="1" smtClean="0">
                <a:solidFill>
                  <a:srgbClr val="002060"/>
                </a:solidFill>
                <a:effectLst/>
                <a:latin typeface="Open Sans"/>
              </a:rPr>
              <a:t>PythonTool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 Mod 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for 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Minecraft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 interactively alters your Minecraft world in real time, using Python</a:t>
            </a:r>
            <a:endParaRPr lang="en-GB" sz="2000" i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9352" y="3452645"/>
            <a:ext cx="30396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MIT License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Copyright (c) 2016, Alvaro Perez-Diaz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&amp; Hans </a:t>
            </a:r>
            <a:r>
              <a:rPr lang="en-GB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Fangohr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NGCM, University of Southampton, UK</a:t>
            </a:r>
            <a:endParaRPr lang="en-GB" sz="14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081" y="2532285"/>
            <a:ext cx="2675532" cy="88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Get in touch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i="1" dirty="0" err="1" smtClean="0">
                <a:solidFill>
                  <a:schemeClr val="bg1"/>
                </a:solidFill>
              </a:rPr>
              <a:t>PythonTool</a:t>
            </a:r>
            <a:r>
              <a:rPr lang="en-GB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a.perez-diaz@soton.ac.uk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259" y="497737"/>
            <a:ext cx="4816446" cy="362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Ever wanted to learn how to program</a:t>
            </a:r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14482" y="2446144"/>
            <a:ext cx="3022986" cy="2027381"/>
          </a:xfrm>
          <a:prstGeom prst="round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176</Words>
  <Application>Microsoft Office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Rocío Martínez Cillero</cp:lastModifiedBy>
  <cp:revision>21</cp:revision>
  <dcterms:created xsi:type="dcterms:W3CDTF">2017-02-12T11:04:45Z</dcterms:created>
  <dcterms:modified xsi:type="dcterms:W3CDTF">2017-02-12T17:09:01Z</dcterms:modified>
</cp:coreProperties>
</file>