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7610138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54"/>
  </p:normalViewPr>
  <p:slideViewPr>
    <p:cSldViewPr snapToGrid="0" snapToObjects="1">
      <p:cViewPr varScale="1">
        <p:scale>
          <a:sx n="46" d="100"/>
          <a:sy n="46" d="100"/>
        </p:scale>
        <p:origin x="588" y="48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6" y="179383"/>
            <a:ext cx="16985714" cy="95498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914169" y="2723027"/>
            <a:ext cx="6800348" cy="6784296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4040514" y="230672"/>
            <a:ext cx="903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Minecrafter" pitchFamily="2" charset="0"/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4214" y="1828116"/>
            <a:ext cx="96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How many programming tasks can you complete in 10 minutes?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28" y="1001971"/>
            <a:ext cx="1014715" cy="1014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53080" y="893812"/>
            <a:ext cx="54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Use Python in </a:t>
            </a:r>
            <a:r>
              <a:rPr lang="en-GB" sz="3200" dirty="0" smtClean="0"/>
              <a:t>Minecraft!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53265" y="7828716"/>
            <a:ext cx="5735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Right-click </a:t>
            </a:r>
            <a:r>
              <a:rPr lang="en-US" sz="2800" dirty="0"/>
              <a:t>with the script in your </a:t>
            </a:r>
            <a:r>
              <a:rPr lang="en-US" sz="2800" dirty="0" smtClean="0"/>
              <a:t>hand. Did something happen?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507849" y="2799546"/>
            <a:ext cx="2089197" cy="707886"/>
          </a:xfrm>
          <a:prstGeom prst="rect">
            <a:avLst/>
          </a:prstGeom>
          <a:blipFill>
            <a:blip r:embed="rId5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1</a:t>
            </a:r>
            <a:endParaRPr lang="en-GB" sz="4000" dirty="0">
              <a:latin typeface="Minecrafter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806797" y="2716101"/>
            <a:ext cx="6800348" cy="6784296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Rectangle 2"/>
          <p:cNvSpPr/>
          <p:nvPr/>
        </p:nvSpPr>
        <p:spPr>
          <a:xfrm>
            <a:off x="8858151" y="3184048"/>
            <a:ext cx="63104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Next, we’ll look at the script itself: look on the right hand side of </a:t>
            </a:r>
            <a:r>
              <a:rPr lang="en-US" sz="2800" dirty="0" smtClean="0"/>
              <a:t>your screen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8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2800" dirty="0" smtClean="0"/>
              <a:t>Open </a:t>
            </a:r>
            <a:r>
              <a:rPr lang="en-US" sz="2800" dirty="0"/>
              <a:t>the file called “</a:t>
            </a:r>
            <a:r>
              <a:rPr lang="en-US" sz="2800" b="1" dirty="0"/>
              <a:t>hellominecraft.py</a:t>
            </a:r>
            <a:r>
              <a:rPr lang="en-US" sz="2800" dirty="0"/>
              <a:t>”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Fine the line that says “</a:t>
            </a:r>
            <a:r>
              <a:rPr lang="en-US" sz="2800" b="1" dirty="0" err="1"/>
              <a:t>mc.post_to_chat</a:t>
            </a:r>
            <a:r>
              <a:rPr lang="en-US" sz="2800" b="1" dirty="0"/>
              <a:t>”: </a:t>
            </a:r>
            <a:r>
              <a:rPr lang="en-US" sz="2800" dirty="0"/>
              <a:t>“Hello World!”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Change the word “</a:t>
            </a:r>
            <a:r>
              <a:rPr lang="en-US" sz="2800" b="1" dirty="0"/>
              <a:t>World</a:t>
            </a:r>
            <a:r>
              <a:rPr lang="en-US" sz="2800" dirty="0"/>
              <a:t>” to your name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Repeat the FIRST, SECOND and THIRD steps. What changed?</a:t>
            </a:r>
          </a:p>
        </p:txBody>
      </p:sp>
      <p:pic>
        <p:nvPicPr>
          <p:cNvPr id="1026" name="Picture 2" descr="Image result for borders corn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98" y="2430420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borders corn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91492" y="2579468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borders corn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48836" y="6962170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borders corn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968970" y="7146368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41" y="3712830"/>
            <a:ext cx="1304222" cy="1304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5238" r="33634" b="72427"/>
          <a:stretch/>
        </p:blipFill>
        <p:spPr>
          <a:xfrm>
            <a:off x="4040514" y="6625160"/>
            <a:ext cx="2487191" cy="88331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42448" y="3786334"/>
            <a:ext cx="38876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Find and right-click the computer block</a:t>
            </a:r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>
            <a:off x="2242448" y="5188651"/>
            <a:ext cx="6354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Get the yellow and blue </a:t>
            </a:r>
            <a:r>
              <a:rPr lang="en-US" sz="2800" dirty="0" smtClean="0"/>
              <a:t>item called “</a:t>
            </a:r>
            <a:r>
              <a:rPr lang="en-US" sz="2800" dirty="0" err="1" smtClean="0"/>
              <a:t>hellominecraft</a:t>
            </a:r>
            <a:r>
              <a:rPr lang="en-US" sz="2800" dirty="0" smtClean="0"/>
              <a:t>”: this is called a 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53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114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Microsoft Tai Le</vt:lpstr>
      <vt:lpstr>Minecrafter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Rocío Martínez Cillero</cp:lastModifiedBy>
  <cp:revision>18</cp:revision>
  <cp:lastPrinted>2017-02-09T15:23:52Z</cp:lastPrinted>
  <dcterms:created xsi:type="dcterms:W3CDTF">2017-02-09T14:12:52Z</dcterms:created>
  <dcterms:modified xsi:type="dcterms:W3CDTF">2017-02-12T17:10:07Z</dcterms:modified>
</cp:coreProperties>
</file>