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2077" userDrawn="1">
          <p15:clr>
            <a:srgbClr val="A4A3A4"/>
          </p15:clr>
        </p15:guide>
        <p15:guide id="3" pos="4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E72C7"/>
    <a:srgbClr val="FFFFFF"/>
    <a:srgbClr val="005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8" y="54"/>
      </p:cViewPr>
      <p:guideLst>
        <p:guide orient="horz" pos="1434"/>
        <p:guide pos="2077"/>
        <p:guide pos="41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01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1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0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6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60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EC26-9C8D-4E28-8922-A42F0CC7A2F8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DC32-3F2B-41D7-80ED-C76B5BF4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1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ngcm.github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5" r="30060" b="9055"/>
          <a:stretch/>
        </p:blipFill>
        <p:spPr>
          <a:xfrm>
            <a:off x="3302758" y="6814"/>
            <a:ext cx="6619164" cy="62370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8101" y="1705970"/>
            <a:ext cx="4844956" cy="1501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562065" y="438237"/>
            <a:ext cx="6141493" cy="183823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639635" y="1091811"/>
            <a:ext cx="2835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2060"/>
                </a:solidFill>
                <a:latin typeface="Berlin Sans FB" panose="020E0602020502020306" pitchFamily="34" charset="0"/>
              </a:rPr>
              <a:t>Learning programming with Python and Minecraft</a:t>
            </a:r>
            <a:endParaRPr lang="en-GB" sz="2000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77018" y="667853"/>
            <a:ext cx="2647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Berlin Sans FB" panose="020E0602020502020306" pitchFamily="34" charset="0"/>
              </a:rPr>
              <a:t>Build arbitrary things, turn blocks into bombs or create interactive games, just with one click! </a:t>
            </a:r>
            <a:endParaRPr lang="en-GB" i="1" dirty="0">
              <a:latin typeface="Berlin Sans FB" panose="020E0602020502020306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43841"/>
            <a:ext cx="9906000" cy="614159"/>
          </a:xfrm>
          <a:prstGeom prst="rect">
            <a:avLst/>
          </a:prstGeom>
          <a:solidFill>
            <a:srgbClr val="005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southampton university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559" y="6264564"/>
            <a:ext cx="1721794" cy="59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gcm southampton 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9"/>
          <a:stretch/>
        </p:blipFill>
        <p:spPr bwMode="auto">
          <a:xfrm>
            <a:off x="6680579" y="6289404"/>
            <a:ext cx="518564" cy="52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0"/>
            <a:ext cx="33321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 smtClean="0"/>
          </a:p>
          <a:p>
            <a:r>
              <a:rPr lang="en-GB" sz="2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What is Minecraft?</a:t>
            </a:r>
          </a:p>
          <a:p>
            <a:endParaRPr lang="en-GB" dirty="0"/>
          </a:p>
          <a:p>
            <a:r>
              <a:rPr lang="en-GB" sz="2000" dirty="0">
                <a:solidFill>
                  <a:srgbClr val="002060"/>
                </a:solidFill>
                <a:latin typeface="Berlin Sans FB Demi" panose="020E0802020502020306" pitchFamily="34" charset="0"/>
              </a:rPr>
              <a:t>What is Python?</a:t>
            </a:r>
          </a:p>
          <a:p>
            <a:r>
              <a:rPr lang="en-GB" dirty="0"/>
              <a:t>Python is a very common and powerful -yet simple- programming language that can be used to modify your Minecraft worlds in real time.</a:t>
            </a:r>
            <a:endParaRPr lang="en-GB" dirty="0" smtClean="0">
              <a:latin typeface="Berlin Sans FB" panose="020E0602020502020306" pitchFamily="34" charset="0"/>
            </a:endParaRPr>
          </a:p>
          <a:p>
            <a:endParaRPr lang="en-GB" dirty="0">
              <a:latin typeface="Berlin Sans FB" panose="020E0602020502020306" pitchFamily="34" charset="0"/>
            </a:endParaRPr>
          </a:p>
          <a:p>
            <a:endParaRPr lang="en-GB" dirty="0" smtClean="0">
              <a:latin typeface="Berlin Sans FB" panose="020E0602020502020306" pitchFamily="34" charset="0"/>
            </a:endParaRPr>
          </a:p>
          <a:p>
            <a:r>
              <a:rPr lang="en-GB" sz="2000" dirty="0" err="1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PythonTool</a:t>
            </a:r>
            <a:r>
              <a:rPr lang="en-GB" sz="20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 Mod:</a:t>
            </a:r>
          </a:p>
          <a:p>
            <a:r>
              <a:rPr lang="en-GB" dirty="0" err="1" smtClean="0"/>
              <a:t>PythonTool</a:t>
            </a:r>
            <a:r>
              <a:rPr lang="en-GB" dirty="0" smtClean="0"/>
              <a:t> Mod provides an interactive way to get started with Python programming inside your Minecraft adventures.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32162" y="6280155"/>
            <a:ext cx="3307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Learn more: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https://ngcm.github.io/PythonTool-Mod/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0292"/>
            <a:ext cx="1637731" cy="4630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54586" y="597654"/>
            <a:ext cx="276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PytonTool</a:t>
            </a:r>
            <a:r>
              <a:rPr lang="en-GB" sz="2800" dirty="0" smtClean="0">
                <a:solidFill>
                  <a:srgbClr val="002060"/>
                </a:solidFill>
                <a:latin typeface="Berlin Sans FB Demi" panose="020E0802020502020306" pitchFamily="34" charset="0"/>
              </a:rPr>
              <a:t> Mod</a:t>
            </a:r>
            <a:endParaRPr lang="en-GB" sz="28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221" y="4473038"/>
            <a:ext cx="3284796" cy="23849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2"/>
          <a:stretch/>
        </p:blipFill>
        <p:spPr>
          <a:xfrm>
            <a:off x="3291017" y="4443664"/>
            <a:ext cx="6608762" cy="24143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0"/>
            <a:ext cx="6645275" cy="22764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206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7431" y="2276064"/>
            <a:ext cx="6652705" cy="2214309"/>
            <a:chOff x="3297238" y="2276064"/>
            <a:chExt cx="6110705" cy="2012031"/>
          </a:xfrm>
        </p:grpSpPr>
        <p:grpSp>
          <p:nvGrpSpPr>
            <p:cNvPr id="11" name="Group 10"/>
            <p:cNvGrpSpPr/>
            <p:nvPr/>
          </p:nvGrpSpPr>
          <p:grpSpPr>
            <a:xfrm>
              <a:off x="3297238" y="2276475"/>
              <a:ext cx="4020762" cy="2011620"/>
              <a:chOff x="5293057" y="2276475"/>
              <a:chExt cx="4612943" cy="230789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8107" y="2276475"/>
                <a:ext cx="2307893" cy="230789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3057" y="2276475"/>
                <a:ext cx="2305050" cy="2305050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3" t="3928" r="3061" b="4849"/>
            <a:stretch/>
          </p:blipFill>
          <p:spPr>
            <a:xfrm>
              <a:off x="7315522" y="2276064"/>
              <a:ext cx="2092421" cy="2009553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866658" y="721534"/>
            <a:ext cx="29276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b="1" i="1" dirty="0" err="1" smtClean="0">
                <a:solidFill>
                  <a:srgbClr val="002060"/>
                </a:solidFill>
                <a:effectLst/>
                <a:latin typeface="Open Sans"/>
              </a:rPr>
              <a:t>PythonTool</a:t>
            </a:r>
            <a:r>
              <a:rPr lang="en-GB" sz="2000" b="1" i="1" dirty="0" smtClean="0">
                <a:solidFill>
                  <a:srgbClr val="002060"/>
                </a:solidFill>
                <a:effectLst/>
                <a:latin typeface="Open Sans"/>
              </a:rPr>
              <a:t> Mod </a:t>
            </a:r>
            <a:r>
              <a:rPr lang="en-GB" sz="2000" b="0" i="1" dirty="0" smtClean="0">
                <a:solidFill>
                  <a:srgbClr val="002060"/>
                </a:solidFill>
                <a:effectLst/>
                <a:latin typeface="Open Sans"/>
              </a:rPr>
              <a:t>for </a:t>
            </a:r>
            <a:r>
              <a:rPr lang="en-GB" sz="2000" b="1" i="1" dirty="0" smtClean="0">
                <a:solidFill>
                  <a:srgbClr val="002060"/>
                </a:solidFill>
                <a:effectLst/>
                <a:latin typeface="Open Sans"/>
              </a:rPr>
              <a:t>Minecraft</a:t>
            </a:r>
            <a:r>
              <a:rPr lang="en-GB" sz="2000" b="0" i="1" dirty="0" smtClean="0">
                <a:solidFill>
                  <a:srgbClr val="002060"/>
                </a:solidFill>
                <a:effectLst/>
                <a:latin typeface="Open Sans"/>
              </a:rPr>
              <a:t> interactively alters your Minecraft world in real time, using Python</a:t>
            </a:r>
            <a:endParaRPr lang="en-GB" sz="2000" i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7430" y="5903892"/>
            <a:ext cx="3292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MIT License 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Copyright (c) 2016, Alvaro Perez-Diaz 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&amp; Hans </a:t>
            </a:r>
            <a:r>
              <a:rPr lang="en-GB" sz="1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Fangohr</a:t>
            </a:r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r>
              <a:rPr lang="en-GB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NGCM, University of Southampton, UK</a:t>
            </a:r>
            <a:endParaRPr lang="en-GB" sz="1400" dirty="0">
              <a:solidFill>
                <a:schemeClr val="accent1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2956" y="4750856"/>
            <a:ext cx="2791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Get in touch</a:t>
            </a:r>
            <a:r>
              <a:rPr lang="en-GB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GB" i="1" dirty="0" err="1" smtClean="0">
                <a:solidFill>
                  <a:schemeClr val="bg1"/>
                </a:solidFill>
              </a:rPr>
              <a:t>PythonTool</a:t>
            </a:r>
            <a:r>
              <a:rPr lang="en-GB" i="1" dirty="0" smtClean="0">
                <a:solidFill>
                  <a:schemeClr val="bg1"/>
                </a:solidFill>
              </a:rPr>
              <a:t> Mod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a.perez-diaz@soton.ac.uk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2956" y="222219"/>
            <a:ext cx="5024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erlin Sans FB Demi" panose="020E0802020502020306" pitchFamily="34" charset="0"/>
              </a:rPr>
              <a:t>Ever wanted to learn how to program</a:t>
            </a:r>
            <a:r>
              <a:rPr lang="en-GB" sz="2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?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Write your own scripts or get plenty of examples online, and use them inside the game with the mighty Computer Block and Python Script items. </a:t>
            </a:r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GB" sz="2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Image result for bending arrow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8289" flipH="1">
            <a:off x="6547605" y="3737228"/>
            <a:ext cx="815013" cy="9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46906" y="3161250"/>
            <a:ext cx="248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Get more examples and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5583" y="3462543"/>
            <a:ext cx="159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start coding at: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15092" y="3796098"/>
            <a:ext cx="2405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FFFF"/>
                </a:solidFill>
                <a:hlinkClick r:id="rId7"/>
              </a:rPr>
              <a:t>https://ngcm.github.io/</a:t>
            </a:r>
            <a:endParaRPr lang="en-GB" dirty="0" smtClean="0">
              <a:solidFill>
                <a:srgbClr val="FFFFFF"/>
              </a:solidFill>
            </a:endParaRPr>
          </a:p>
          <a:p>
            <a:r>
              <a:rPr lang="en-GB" u="sng" dirty="0" err="1" smtClean="0">
                <a:solidFill>
                  <a:srgbClr val="1E72C7"/>
                </a:solidFill>
              </a:rPr>
              <a:t>PythonTool</a:t>
            </a:r>
            <a:r>
              <a:rPr lang="en-GB" u="sng" dirty="0" smtClean="0">
                <a:solidFill>
                  <a:srgbClr val="1E72C7"/>
                </a:solidFill>
              </a:rPr>
              <a:t>-Mod/</a:t>
            </a:r>
            <a:endParaRPr lang="en-GB" u="sng" dirty="0">
              <a:solidFill>
                <a:srgbClr val="1E72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178</Words>
  <Application>Microsoft Office PowerPoint</Application>
  <PresentationFormat>A4 Paper (210x297 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Berlin Sans FB</vt:lpstr>
      <vt:lpstr>Berlin Sans FB Demi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Rocío Martínez Cillero</dc:creator>
  <cp:lastModifiedBy>Rocío Martínez Cillero</cp:lastModifiedBy>
  <cp:revision>15</cp:revision>
  <dcterms:created xsi:type="dcterms:W3CDTF">2017-02-12T11:04:45Z</dcterms:created>
  <dcterms:modified xsi:type="dcterms:W3CDTF">2017-02-12T12:40:12Z</dcterms:modified>
</cp:coreProperties>
</file>