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17610138" cy="990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D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/>
    <p:restoredTop sz="94554"/>
  </p:normalViewPr>
  <p:slideViewPr>
    <p:cSldViewPr snapToGrid="0" snapToObjects="1">
      <p:cViewPr varScale="1">
        <p:scale>
          <a:sx n="46" d="100"/>
          <a:sy n="46" d="100"/>
        </p:scale>
        <p:origin x="588" y="48"/>
      </p:cViewPr>
      <p:guideLst/>
    </p:cSldViewPr>
  </p:slideViewPr>
  <p:notesTextViewPr>
    <p:cViewPr>
      <p:scale>
        <a:sx n="80" d="100"/>
        <a:sy n="8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2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2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1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1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5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9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8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5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3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4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5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66"/>
            <a:ext cx="17614704" cy="9903434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1914169" y="2723027"/>
            <a:ext cx="6800348" cy="6784296"/>
          </a:xfrm>
          <a:prstGeom prst="round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" name="TextBox 9"/>
          <p:cNvSpPr txBox="1"/>
          <p:nvPr/>
        </p:nvSpPr>
        <p:spPr>
          <a:xfrm>
            <a:off x="4040514" y="230672"/>
            <a:ext cx="9033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Minecrafter" pitchFamily="2" charset="0"/>
                <a:cs typeface="Microsoft Tai Le" panose="020B0502040204020203" pitchFamily="34" charset="0"/>
              </a:rPr>
              <a:t>10 min programming challenge!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4214" y="1828116"/>
            <a:ext cx="9669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How many programming tasks can you complete in 10 minutes? </a:t>
            </a:r>
            <a:endParaRPr lang="en-US" sz="2800" dirty="0"/>
          </a:p>
        </p:txBody>
      </p:sp>
      <p:grpSp>
        <p:nvGrpSpPr>
          <p:cNvPr id="2" name="Group 1"/>
          <p:cNvGrpSpPr/>
          <p:nvPr/>
        </p:nvGrpSpPr>
        <p:grpSpPr>
          <a:xfrm>
            <a:off x="5853080" y="893812"/>
            <a:ext cx="5408665" cy="1122874"/>
            <a:chOff x="738440" y="1074758"/>
            <a:chExt cx="5408665" cy="11228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CrisscrossEtching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1588" y="1182917"/>
              <a:ext cx="1014715" cy="101471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38440" y="1074758"/>
              <a:ext cx="54086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/>
                <a:t>Use Python in </a:t>
              </a:r>
              <a:r>
                <a:rPr lang="en-GB" sz="3200" dirty="0" smtClean="0"/>
                <a:t>Minecraft!</a:t>
              </a:r>
              <a:endParaRPr lang="en-GB" sz="32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253265" y="7828716"/>
            <a:ext cx="5735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Right-click </a:t>
            </a:r>
            <a:r>
              <a:rPr lang="en-US" sz="2800" dirty="0"/>
              <a:t>with the script in your </a:t>
            </a:r>
            <a:r>
              <a:rPr lang="en-US" sz="2800" dirty="0" smtClean="0"/>
              <a:t>hand. Did something happen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507849" y="2799546"/>
            <a:ext cx="2089197" cy="707886"/>
          </a:xfrm>
          <a:prstGeom prst="rect">
            <a:avLst/>
          </a:prstGeom>
          <a:blipFill>
            <a:blip r:embed="rId5">
              <a:alphaModFix amt="49000"/>
            </a:blip>
            <a:tile tx="0" ty="0" sx="100000" sy="100000" flip="none" algn="tl"/>
          </a:blip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Minecrafter" pitchFamily="2" charset="0"/>
              </a:rPr>
              <a:t>TASK </a:t>
            </a:r>
            <a:r>
              <a:rPr lang="en-GB" sz="4000" dirty="0" smtClean="0">
                <a:latin typeface="Minecrafter" pitchFamily="2" charset="0"/>
              </a:rPr>
              <a:t>1</a:t>
            </a:r>
            <a:endParaRPr lang="en-GB" sz="4000" dirty="0">
              <a:latin typeface="Minecrafter" pitchFamily="2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806797" y="2716101"/>
            <a:ext cx="6800348" cy="6784296"/>
          </a:xfrm>
          <a:prstGeom prst="round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Rectangle 2"/>
          <p:cNvSpPr/>
          <p:nvPr/>
        </p:nvSpPr>
        <p:spPr>
          <a:xfrm>
            <a:off x="8858151" y="3184048"/>
            <a:ext cx="631044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800" dirty="0"/>
              <a:t>Next, we’ll look at the script itself: look on the right hand side of </a:t>
            </a:r>
            <a:r>
              <a:rPr lang="en-US" sz="2800" dirty="0" smtClean="0"/>
              <a:t>your screen</a:t>
            </a:r>
          </a:p>
          <a:p>
            <a:pPr marL="457200" indent="-457200">
              <a:buFont typeface="+mj-lt"/>
              <a:buAutoNum type="arabicPeriod" startAt="5"/>
            </a:pPr>
            <a:endParaRPr lang="en-US" sz="2800" dirty="0"/>
          </a:p>
          <a:p>
            <a:pPr marL="457200" indent="-457200">
              <a:buFont typeface="+mj-lt"/>
              <a:buAutoNum type="arabicPeriod" startAt="5"/>
            </a:pPr>
            <a:r>
              <a:rPr lang="en-US" sz="2800" dirty="0" smtClean="0"/>
              <a:t>Open </a:t>
            </a:r>
            <a:r>
              <a:rPr lang="en-US" sz="2800" dirty="0"/>
              <a:t>the file called “</a:t>
            </a:r>
            <a:r>
              <a:rPr lang="en-US" sz="2800" b="1" dirty="0"/>
              <a:t>hellominecraft.py</a:t>
            </a:r>
            <a:r>
              <a:rPr lang="en-US" sz="2800" dirty="0"/>
              <a:t>”</a:t>
            </a:r>
          </a:p>
          <a:p>
            <a:pPr marL="342900" indent="-342900">
              <a:buFont typeface="+mj-lt"/>
              <a:buAutoNum type="arabicPeriod" startAt="5"/>
            </a:pPr>
            <a:endParaRPr lang="en-US" sz="2800" dirty="0"/>
          </a:p>
          <a:p>
            <a:pPr marL="342900" indent="-342900">
              <a:buFont typeface="+mj-lt"/>
              <a:buAutoNum type="arabicPeriod" startAt="5"/>
            </a:pPr>
            <a:r>
              <a:rPr lang="en-US" sz="2800" dirty="0"/>
              <a:t>Fine the line that says “</a:t>
            </a:r>
            <a:r>
              <a:rPr lang="en-US" sz="2800" b="1" dirty="0" err="1"/>
              <a:t>mc.post_to_chat</a:t>
            </a:r>
            <a:r>
              <a:rPr lang="en-US" sz="2800" b="1" dirty="0"/>
              <a:t>”: </a:t>
            </a:r>
            <a:r>
              <a:rPr lang="en-US" sz="2800" dirty="0"/>
              <a:t>“Hello World!”</a:t>
            </a:r>
          </a:p>
          <a:p>
            <a:pPr marL="342900" indent="-342900">
              <a:buFont typeface="+mj-lt"/>
              <a:buAutoNum type="arabicPeriod" startAt="5"/>
            </a:pPr>
            <a:endParaRPr lang="en-US" sz="2800" dirty="0"/>
          </a:p>
          <a:p>
            <a:pPr marL="342900" indent="-342900">
              <a:buFont typeface="+mj-lt"/>
              <a:buAutoNum type="arabicPeriod" startAt="5"/>
            </a:pPr>
            <a:r>
              <a:rPr lang="en-US" sz="2800" dirty="0"/>
              <a:t>Change the word “</a:t>
            </a:r>
            <a:r>
              <a:rPr lang="en-US" sz="2800" b="1" dirty="0"/>
              <a:t>World</a:t>
            </a:r>
            <a:r>
              <a:rPr lang="en-US" sz="2800" dirty="0"/>
              <a:t>” to your name</a:t>
            </a:r>
          </a:p>
          <a:p>
            <a:pPr marL="342900" indent="-342900">
              <a:buFont typeface="+mj-lt"/>
              <a:buAutoNum type="arabicPeriod" startAt="5"/>
            </a:pPr>
            <a:endParaRPr lang="en-US" sz="2800" dirty="0"/>
          </a:p>
          <a:p>
            <a:pPr marL="342900" indent="-342900">
              <a:buFont typeface="+mj-lt"/>
              <a:buAutoNum type="arabicPeriod" startAt="5"/>
            </a:pPr>
            <a:r>
              <a:rPr lang="en-US" sz="2800" dirty="0"/>
              <a:t>Repeat the FIRST, SECOND and THIRD steps. What changed?</a:t>
            </a:r>
          </a:p>
        </p:txBody>
      </p:sp>
      <p:pic>
        <p:nvPicPr>
          <p:cNvPr id="1026" name="Picture 2" descr="Image result for borders corner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798" y="2430420"/>
            <a:ext cx="284797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borders corner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91492" y="2579468"/>
            <a:ext cx="284797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borders corner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448836" y="6962170"/>
            <a:ext cx="284797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borders corner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2968970" y="7146368"/>
            <a:ext cx="284797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941" y="3712830"/>
            <a:ext cx="1304222" cy="13042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" t="5238" r="33634" b="72427"/>
          <a:stretch/>
        </p:blipFill>
        <p:spPr>
          <a:xfrm>
            <a:off x="4040514" y="6625160"/>
            <a:ext cx="2487191" cy="88331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242448" y="3786334"/>
            <a:ext cx="38876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Find and right-click the computer block</a:t>
            </a:r>
            <a:endParaRPr lang="en-GB" sz="2800" dirty="0"/>
          </a:p>
        </p:txBody>
      </p:sp>
      <p:sp>
        <p:nvSpPr>
          <p:cNvPr id="19" name="Rectangle 18"/>
          <p:cNvSpPr/>
          <p:nvPr/>
        </p:nvSpPr>
        <p:spPr>
          <a:xfrm>
            <a:off x="2242448" y="5188651"/>
            <a:ext cx="63545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/>
              <a:t>Get the yellow and blue </a:t>
            </a:r>
            <a:r>
              <a:rPr lang="en-US" sz="2800" dirty="0" smtClean="0"/>
              <a:t>item called “</a:t>
            </a:r>
            <a:r>
              <a:rPr lang="en-US" sz="2800" dirty="0" err="1" smtClean="0"/>
              <a:t>hellominecraft</a:t>
            </a:r>
            <a:r>
              <a:rPr lang="en-US" sz="2800" dirty="0" smtClean="0"/>
              <a:t>”: this is called a SCRIPT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253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684</TotalTime>
  <Words>114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Microsoft Tai Le</vt:lpstr>
      <vt:lpstr>Minecrafter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Mostert M.B.</dc:creator>
  <cp:lastModifiedBy>Rocío Martínez Cillero</cp:lastModifiedBy>
  <cp:revision>17</cp:revision>
  <cp:lastPrinted>2017-02-09T15:23:52Z</cp:lastPrinted>
  <dcterms:created xsi:type="dcterms:W3CDTF">2017-02-09T14:12:52Z</dcterms:created>
  <dcterms:modified xsi:type="dcterms:W3CDTF">2017-02-12T16:01:14Z</dcterms:modified>
</cp:coreProperties>
</file>