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3" autoAdjust="0"/>
    <p:restoredTop sz="94364" autoAdjust="0"/>
  </p:normalViewPr>
  <p:slideViewPr>
    <p:cSldViewPr snapToGrid="0" snapToObjects="1">
      <p:cViewPr varScale="1">
        <p:scale>
          <a:sx n="48" d="100"/>
          <a:sy n="48" d="100"/>
        </p:scale>
        <p:origin x="149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5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6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3" r="30953"/>
          <a:stretch/>
        </p:blipFill>
        <p:spPr>
          <a:xfrm>
            <a:off x="-5013" y="0"/>
            <a:ext cx="6877050" cy="99333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88" y="1103405"/>
            <a:ext cx="1014715" cy="101471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36404" y="2768778"/>
            <a:ext cx="5910685" cy="6784296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1"/>
          </a:p>
        </p:txBody>
      </p:sp>
      <p:sp>
        <p:nvSpPr>
          <p:cNvPr id="4" name="TextBox 3"/>
          <p:cNvSpPr txBox="1"/>
          <p:nvPr/>
        </p:nvSpPr>
        <p:spPr>
          <a:xfrm>
            <a:off x="575647" y="255233"/>
            <a:ext cx="5771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Minecrafter" pitchFamily="2" charset="0"/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605" y="1916164"/>
            <a:ext cx="6268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How many programming tasks can you complete in 10 minutes?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57035" y="1236627"/>
            <a:ext cx="540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Use Python in </a:t>
            </a:r>
            <a:r>
              <a:rPr lang="en-GB" sz="2800" dirty="0" smtClean="0"/>
              <a:t>Minecraft!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766" y="3554066"/>
            <a:ext cx="57292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and right-click the computer </a:t>
            </a:r>
            <a:r>
              <a:rPr lang="en-US" dirty="0" smtClean="0"/>
              <a:t>block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the yellow and blue item called “</a:t>
            </a:r>
            <a:r>
              <a:rPr lang="en-US" b="1" dirty="0" err="1" smtClean="0"/>
              <a:t>hellominecraft</a:t>
            </a:r>
            <a:r>
              <a:rPr lang="en-US" dirty="0" smtClean="0"/>
              <a:t>”: this </a:t>
            </a:r>
            <a:r>
              <a:rPr lang="en-US" dirty="0"/>
              <a:t>is called a </a:t>
            </a:r>
            <a:r>
              <a:rPr lang="en-US" dirty="0" smtClean="0"/>
              <a:t>SCRIPT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Right-click </a:t>
            </a:r>
            <a:r>
              <a:rPr lang="en-US" dirty="0"/>
              <a:t>with the script in your </a:t>
            </a:r>
            <a:r>
              <a:rPr lang="en-US" dirty="0" smtClean="0"/>
              <a:t>hand. Did something happen?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Next, </a:t>
            </a:r>
            <a:r>
              <a:rPr lang="en-US" dirty="0"/>
              <a:t>we’ll look at the script </a:t>
            </a:r>
            <a:r>
              <a:rPr lang="en-US" dirty="0" smtClean="0"/>
              <a:t>itself: </a:t>
            </a:r>
            <a:r>
              <a:rPr lang="en-US" dirty="0"/>
              <a:t>look on the </a:t>
            </a:r>
            <a:r>
              <a:rPr lang="en-US" dirty="0" smtClean="0"/>
              <a:t>right </a:t>
            </a:r>
            <a:r>
              <a:rPr lang="en-US" dirty="0"/>
              <a:t>hand side of your </a:t>
            </a:r>
            <a:r>
              <a:rPr lang="en-US" dirty="0" smtClean="0"/>
              <a:t>screen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the file called “</a:t>
            </a:r>
            <a:r>
              <a:rPr lang="en-US" b="1" dirty="0"/>
              <a:t>hellominecraft.py</a:t>
            </a:r>
            <a:r>
              <a:rPr lang="en-US" dirty="0" smtClean="0"/>
              <a:t>”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Fine the line that says </a:t>
            </a:r>
            <a:r>
              <a:rPr lang="en-US" dirty="0" smtClean="0"/>
              <a:t>“</a:t>
            </a:r>
            <a:r>
              <a:rPr lang="en-US" b="1" dirty="0" err="1" smtClean="0"/>
              <a:t>mc.post_to_chat</a:t>
            </a:r>
            <a:r>
              <a:rPr lang="en-US" b="1" dirty="0" smtClean="0"/>
              <a:t>”: </a:t>
            </a:r>
            <a:r>
              <a:rPr lang="en-US" dirty="0" smtClean="0"/>
              <a:t>“</a:t>
            </a:r>
            <a:r>
              <a:rPr lang="en-US" dirty="0"/>
              <a:t>Hello World</a:t>
            </a:r>
            <a:r>
              <a:rPr lang="en-US" dirty="0" smtClean="0"/>
              <a:t>!”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the word “</a:t>
            </a:r>
            <a:r>
              <a:rPr lang="en-US" b="1" dirty="0"/>
              <a:t>World</a:t>
            </a:r>
            <a:r>
              <a:rPr lang="en-US" dirty="0"/>
              <a:t>” to your </a:t>
            </a:r>
            <a:r>
              <a:rPr lang="en-US" dirty="0" smtClean="0"/>
              <a:t>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the </a:t>
            </a:r>
            <a:r>
              <a:rPr lang="en-US" dirty="0" smtClean="0"/>
              <a:t>FIRST, SECOND and THIRD steps. What </a:t>
            </a:r>
            <a:r>
              <a:rPr lang="en-US" dirty="0"/>
              <a:t>changed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97" y="2486549"/>
            <a:ext cx="6877051" cy="73598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022" y="2729022"/>
            <a:ext cx="1720474" cy="523220"/>
          </a:xfrm>
          <a:prstGeom prst="rect">
            <a:avLst/>
          </a:prstGeom>
          <a:blipFill>
            <a:blip r:embed="rId6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Minecrafter" pitchFamily="2" charset="0"/>
              </a:rPr>
              <a:t>TASK 1</a:t>
            </a:r>
            <a:endParaRPr lang="en-GB" sz="2800" dirty="0">
              <a:latin typeface="Minecraf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3" r="30953"/>
          <a:stretch/>
        </p:blipFill>
        <p:spPr>
          <a:xfrm>
            <a:off x="-5013" y="0"/>
            <a:ext cx="6877050" cy="99333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88" y="1182917"/>
            <a:ext cx="1014715" cy="101471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56673" y="2768778"/>
            <a:ext cx="6304547" cy="6784296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1"/>
          </a:p>
        </p:txBody>
      </p:sp>
      <p:sp>
        <p:nvSpPr>
          <p:cNvPr id="4" name="TextBox 3"/>
          <p:cNvSpPr txBox="1"/>
          <p:nvPr/>
        </p:nvSpPr>
        <p:spPr>
          <a:xfrm>
            <a:off x="575647" y="255233"/>
            <a:ext cx="5771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Minecrafter" pitchFamily="2" charset="0"/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605" y="1995676"/>
            <a:ext cx="6268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How many programming tasks can you complete in 10 minutes?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57035" y="1236627"/>
            <a:ext cx="540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Use Python in </a:t>
            </a:r>
            <a:r>
              <a:rPr lang="en-GB" sz="2800" dirty="0" smtClean="0"/>
              <a:t>Minecraft!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17876" y="2768778"/>
            <a:ext cx="1720474" cy="523220"/>
          </a:xfrm>
          <a:prstGeom prst="rect">
            <a:avLst/>
          </a:prstGeom>
          <a:blipFill>
            <a:blip r:embed="rId5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Minecrafter" pitchFamily="2" charset="0"/>
              </a:rPr>
              <a:t>TASK 2</a:t>
            </a:r>
            <a:endParaRPr lang="en-GB" sz="2800" dirty="0">
              <a:latin typeface="Minecraf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137</Words>
  <Application>Microsoft Office PowerPoint</Application>
  <PresentationFormat>A4 Paper (210x297 mm)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Microsoft Tai Le</vt:lpstr>
      <vt:lpstr>Minecrafter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Rocío Martínez Cillero</cp:lastModifiedBy>
  <cp:revision>18</cp:revision>
  <cp:lastPrinted>2017-02-09T15:23:52Z</cp:lastPrinted>
  <dcterms:created xsi:type="dcterms:W3CDTF">2017-02-09T14:12:52Z</dcterms:created>
  <dcterms:modified xsi:type="dcterms:W3CDTF">2017-02-12T10:48:51Z</dcterms:modified>
</cp:coreProperties>
</file>