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4"/>
  </p:notesMasterIdLst>
  <p:sldIdLst>
    <p:sldId id="297" r:id="rId2"/>
    <p:sldId id="298" r:id="rId3"/>
    <p:sldId id="299" r:id="rId4"/>
    <p:sldId id="256" r:id="rId5"/>
    <p:sldId id="29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</p:sldIdLst>
  <p:sldSz cx="9144000" cy="5143500" type="screen16x9"/>
  <p:notesSz cx="6858000" cy="9144000"/>
  <p:embeddedFontLst>
    <p:embeddedFont>
      <p:font typeface="Abel" panose="020B0604020202020204" charset="0"/>
      <p:regular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Megrim" panose="020B0604020202020204" charset="0"/>
      <p:regular r:id="rId50"/>
    </p:embeddedFont>
    <p:embeddedFont>
      <p:font typeface="Montserrat" panose="02000505000000020004" pitchFamily="2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5879B8-69FA-45E9-8B50-13E111EEC92F}">
  <a:tblStyle styleId="{EE5879B8-69FA-45E9-8B50-13E111EEC9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1DCF972-F3DB-49DA-96C2-27350D1A7E4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2147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c67b8b0b9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c67b8b0b9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c67b8b0b9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c67b8b0b9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c67b8b0b9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c67b8b0b9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c67b8b0b90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c67b8b0b90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c67b8b0b90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c67b8b0b90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c67b8b0b90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c67b8b0b90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c67b8b0b90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c67b8b0b90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c67b8b0b9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c67b8b0b9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c67b8b0b9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c67b8b0b9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c67b8b0b90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c67b8b0b90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5a9d1b0a2e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5a9d1b0a2e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77c04b666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77c04b666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1" name="Google Shape;2121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63a05ea6bf_29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63a05ea6bf_29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Industry Black" panose="00000900000000000000" pitchFamily="50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lanets">
  <p:cSld name="BLANK_1"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7" name="Google Shape;687;p11"/>
          <p:cNvGrpSpPr/>
          <p:nvPr/>
        </p:nvGrpSpPr>
        <p:grpSpPr>
          <a:xfrm>
            <a:off x="581155" y="275916"/>
            <a:ext cx="1130761" cy="1130761"/>
            <a:chOff x="1911350" y="374650"/>
            <a:chExt cx="1739900" cy="1739900"/>
          </a:xfrm>
        </p:grpSpPr>
        <p:sp>
          <p:nvSpPr>
            <p:cNvPr id="688" name="Google Shape;688;p11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9" name="Google Shape;689;p11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90" name="Google Shape;690;p11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11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11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11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11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5" name="Google Shape;695;p11"/>
          <p:cNvGrpSpPr/>
          <p:nvPr/>
        </p:nvGrpSpPr>
        <p:grpSpPr>
          <a:xfrm>
            <a:off x="6777442" y="3826987"/>
            <a:ext cx="1407373" cy="1409541"/>
            <a:chOff x="7512049" y="977900"/>
            <a:chExt cx="4121150" cy="4127500"/>
          </a:xfrm>
        </p:grpSpPr>
        <p:sp>
          <p:nvSpPr>
            <p:cNvPr id="696" name="Google Shape;696;p11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7" name="Google Shape;697;p11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98" name="Google Shape;698;p11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11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11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11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11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11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1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1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1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1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1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1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1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1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1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1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1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1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1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1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11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4" name="Google Shape;724;p11"/>
          <p:cNvGrpSpPr/>
          <p:nvPr/>
        </p:nvGrpSpPr>
        <p:grpSpPr>
          <a:xfrm rot="-1239922">
            <a:off x="1885099" y="871332"/>
            <a:ext cx="685328" cy="399278"/>
            <a:chOff x="4376200" y="2476500"/>
            <a:chExt cx="2190750" cy="1276350"/>
          </a:xfrm>
        </p:grpSpPr>
        <p:sp>
          <p:nvSpPr>
            <p:cNvPr id="725" name="Google Shape;725;p11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1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7" name="Google Shape;727;p11"/>
          <p:cNvGrpSpPr/>
          <p:nvPr/>
        </p:nvGrpSpPr>
        <p:grpSpPr>
          <a:xfrm>
            <a:off x="138858" y="3622742"/>
            <a:ext cx="1426711" cy="2433115"/>
            <a:chOff x="385907" y="2954040"/>
            <a:chExt cx="2496869" cy="4258164"/>
          </a:xfrm>
        </p:grpSpPr>
        <p:sp>
          <p:nvSpPr>
            <p:cNvPr id="728" name="Google Shape;728;p11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11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5" name="Google Shape;735;p11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736" name="Google Shape;736;p11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1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1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11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11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1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1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1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1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1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11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11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8" name="Google Shape;748;p11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"/>
          <p:cNvSpPr txBox="1">
            <a:spLocks noGrp="1"/>
          </p:cNvSpPr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Industry Black" panose="00000900000000000000" pitchFamily="50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372" name="Google Shape;372;p3"/>
          <p:cNvSpPr txBox="1">
            <a:spLocks noGrp="1"/>
          </p:cNvSpPr>
          <p:nvPr>
            <p:ph type="subTitle" idx="1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  <a:latin typeface="Industry Book" panose="00000500000000000000" pitchFamily="50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grpSp>
        <p:nvGrpSpPr>
          <p:cNvPr id="373" name="Google Shape;373;p3"/>
          <p:cNvGrpSpPr/>
          <p:nvPr/>
        </p:nvGrpSpPr>
        <p:grpSpPr>
          <a:xfrm>
            <a:off x="547417" y="-148628"/>
            <a:ext cx="1151118" cy="1151118"/>
            <a:chOff x="1911350" y="374650"/>
            <a:chExt cx="1739900" cy="1739900"/>
          </a:xfrm>
        </p:grpSpPr>
        <p:sp>
          <p:nvSpPr>
            <p:cNvPr id="374" name="Google Shape;374;p3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3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76" name="Google Shape;376;p3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1" name="Google Shape;381;p3"/>
          <p:cNvGrpSpPr/>
          <p:nvPr/>
        </p:nvGrpSpPr>
        <p:grpSpPr>
          <a:xfrm>
            <a:off x="6583828" y="4083490"/>
            <a:ext cx="1449408" cy="1451642"/>
            <a:chOff x="7512049" y="977900"/>
            <a:chExt cx="4121150" cy="4127500"/>
          </a:xfrm>
        </p:grpSpPr>
        <p:sp>
          <p:nvSpPr>
            <p:cNvPr id="382" name="Google Shape;382;p3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3" name="Google Shape;383;p3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84" name="Google Shape;384;p3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0" name="Google Shape;410;p3"/>
          <p:cNvGrpSpPr/>
          <p:nvPr/>
        </p:nvGrpSpPr>
        <p:grpSpPr>
          <a:xfrm rot="700023">
            <a:off x="1004610" y="1441692"/>
            <a:ext cx="854745" cy="497982"/>
            <a:chOff x="4376200" y="2476500"/>
            <a:chExt cx="2190750" cy="1276350"/>
          </a:xfrm>
        </p:grpSpPr>
        <p:sp>
          <p:nvSpPr>
            <p:cNvPr id="411" name="Google Shape;411;p3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3"/>
          <p:cNvGrpSpPr/>
          <p:nvPr/>
        </p:nvGrpSpPr>
        <p:grpSpPr>
          <a:xfrm rot="-929110">
            <a:off x="7064198" y="172812"/>
            <a:ext cx="2366368" cy="3131333"/>
            <a:chOff x="2044576" y="2604080"/>
            <a:chExt cx="3302633" cy="4370261"/>
          </a:xfrm>
        </p:grpSpPr>
        <p:sp>
          <p:nvSpPr>
            <p:cNvPr id="414" name="Google Shape;414;p3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rot="-931907" flipH="1">
              <a:off x="2906465" y="2790999"/>
              <a:ext cx="1941119" cy="3996422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1" name="Google Shape;421;p3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22" name="Google Shape;422;p3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4" name="Google Shape;434;p3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"/>
          <p:cNvSpPr txBox="1">
            <a:spLocks noGrp="1"/>
          </p:cNvSpPr>
          <p:nvPr>
            <p:ph type="body" idx="1"/>
          </p:nvPr>
        </p:nvSpPr>
        <p:spPr>
          <a:xfrm>
            <a:off x="2095100" y="1628400"/>
            <a:ext cx="49539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⋆"/>
              <a:defRPr sz="3000">
                <a:latin typeface="Industry Book" panose="00000500000000000000" pitchFamily="50" charset="0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9pPr>
          </a:lstStyle>
          <a:p>
            <a:endParaRPr dirty="0"/>
          </a:p>
        </p:txBody>
      </p:sp>
      <p:sp>
        <p:nvSpPr>
          <p:cNvPr id="437" name="Google Shape;437;p4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20124D">
                <a:alpha val="5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rPr>
              <a:t>“</a:t>
            </a:r>
            <a:endParaRPr sz="9600" b="1" dirty="0">
              <a:solidFill>
                <a:srgbClr val="FFFFFF"/>
              </a:solidFill>
              <a:latin typeface="Industry Black" panose="00000900000000000000" pitchFamily="50" charset="0"/>
              <a:ea typeface="Megrim"/>
              <a:cs typeface="Megrim"/>
              <a:sym typeface="Megrim"/>
            </a:endParaRPr>
          </a:p>
        </p:txBody>
      </p:sp>
      <p:sp>
        <p:nvSpPr>
          <p:cNvPr id="438" name="Google Shape;438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9" name="Google Shape;439;p4"/>
          <p:cNvGrpSpPr/>
          <p:nvPr/>
        </p:nvGrpSpPr>
        <p:grpSpPr>
          <a:xfrm>
            <a:off x="7362914" y="2717685"/>
            <a:ext cx="1307013" cy="1307013"/>
            <a:chOff x="1911350" y="374650"/>
            <a:chExt cx="1739900" cy="1739900"/>
          </a:xfrm>
        </p:grpSpPr>
        <p:sp>
          <p:nvSpPr>
            <p:cNvPr id="440" name="Google Shape;440;p4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1" name="Google Shape;441;p4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442" name="Google Shape;442;p4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4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4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4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7" name="Google Shape;447;p4"/>
          <p:cNvGrpSpPr/>
          <p:nvPr/>
        </p:nvGrpSpPr>
        <p:grpSpPr>
          <a:xfrm>
            <a:off x="646288" y="347874"/>
            <a:ext cx="621469" cy="622427"/>
            <a:chOff x="7512049" y="977900"/>
            <a:chExt cx="4121150" cy="4127500"/>
          </a:xfrm>
        </p:grpSpPr>
        <p:sp>
          <p:nvSpPr>
            <p:cNvPr id="448" name="Google Shape;448;p4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9" name="Google Shape;449;p4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450" name="Google Shape;450;p4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4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4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4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4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4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4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4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4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4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4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4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4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4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4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4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4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4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4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4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4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4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6" name="Google Shape;476;p4"/>
          <p:cNvGrpSpPr/>
          <p:nvPr/>
        </p:nvGrpSpPr>
        <p:grpSpPr>
          <a:xfrm rot="-906665">
            <a:off x="1352468" y="841866"/>
            <a:ext cx="1444582" cy="841626"/>
            <a:chOff x="4376200" y="2476500"/>
            <a:chExt cx="2190750" cy="1276350"/>
          </a:xfrm>
        </p:grpSpPr>
        <p:sp>
          <p:nvSpPr>
            <p:cNvPr id="477" name="Google Shape;477;p4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9" name="Google Shape;479;p4"/>
          <p:cNvGrpSpPr/>
          <p:nvPr/>
        </p:nvGrpSpPr>
        <p:grpSpPr>
          <a:xfrm rot="1081124" flipH="1">
            <a:off x="245074" y="2998655"/>
            <a:ext cx="1423886" cy="2428297"/>
            <a:chOff x="385907" y="2954040"/>
            <a:chExt cx="2496869" cy="4258164"/>
          </a:xfrm>
        </p:grpSpPr>
        <p:sp>
          <p:nvSpPr>
            <p:cNvPr id="480" name="Google Shape;480;p4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7" name="Google Shape;487;p4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88" name="Google Shape;488;p4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4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4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4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0" name="Google Shape;500;p4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Industry Black" panose="00000900000000000000" pitchFamily="5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503" name="Google Shape;503;p5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⋆"/>
              <a:defRPr>
                <a:latin typeface="Industry Book" panose="00000500000000000000" pitchFamily="50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9pPr>
          </a:lstStyle>
          <a:p>
            <a:endParaRPr dirty="0"/>
          </a:p>
        </p:txBody>
      </p:sp>
      <p:sp>
        <p:nvSpPr>
          <p:cNvPr id="504" name="Google Shape;504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5" name="Google Shape;505;p5"/>
          <p:cNvGrpSpPr/>
          <p:nvPr/>
        </p:nvGrpSpPr>
        <p:grpSpPr>
          <a:xfrm>
            <a:off x="7662321" y="3884343"/>
            <a:ext cx="571209" cy="571209"/>
            <a:chOff x="1911350" y="374650"/>
            <a:chExt cx="1739900" cy="1739900"/>
          </a:xfrm>
        </p:grpSpPr>
        <p:sp>
          <p:nvSpPr>
            <p:cNvPr id="506" name="Google Shape;506;p5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7" name="Google Shape;507;p5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08" name="Google Shape;508;p5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5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5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5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3" name="Google Shape;513;p5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14" name="Google Shape;514;p5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5" name="Google Shape;515;p5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16" name="Google Shape;516;p5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5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5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5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5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5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5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5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5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5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5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5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5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5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5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43" name="Google Shape;543;p5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Industry Black" panose="00000900000000000000" pitchFamily="5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547" name="Google Shape;547;p6"/>
          <p:cNvSpPr txBox="1">
            <a:spLocks noGrp="1"/>
          </p:cNvSpPr>
          <p:nvPr>
            <p:ph type="body" idx="1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>
                <a:latin typeface="Industry Book" panose="00000500000000000000" pitchFamily="50" charset="0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 dirty="0"/>
          </a:p>
        </p:txBody>
      </p:sp>
      <p:sp>
        <p:nvSpPr>
          <p:cNvPr id="548" name="Google Shape;548;p6"/>
          <p:cNvSpPr txBox="1">
            <a:spLocks noGrp="1"/>
          </p:cNvSpPr>
          <p:nvPr>
            <p:ph type="body" idx="2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>
                <a:latin typeface="Industry Book" panose="00000500000000000000" pitchFamily="50" charset="0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 dirty="0"/>
          </a:p>
        </p:txBody>
      </p:sp>
      <p:sp>
        <p:nvSpPr>
          <p:cNvPr id="549" name="Google Shape;549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0" name="Google Shape;550;p6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51" name="Google Shape;551;p6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6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53" name="Google Shape;553;p6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6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6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8" name="Google Shape;558;p6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59" name="Google Shape;559;p6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0" name="Google Shape;560;p6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61" name="Google Shape;561;p6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6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6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6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6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6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7" name="Google Shape;587;p6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88" name="Google Shape;588;p6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Industry Black" panose="00000900000000000000" pitchFamily="50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592" name="Google Shape;592;p7"/>
          <p:cNvSpPr txBox="1">
            <a:spLocks noGrp="1"/>
          </p:cNvSpPr>
          <p:nvPr>
            <p:ph type="body" idx="1"/>
          </p:nvPr>
        </p:nvSpPr>
        <p:spPr>
          <a:xfrm>
            <a:off x="1315475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>
                <a:latin typeface="Industry Book" panose="00000500000000000000" pitchFamily="50" charset="0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 dirty="0"/>
          </a:p>
        </p:txBody>
      </p:sp>
      <p:sp>
        <p:nvSpPr>
          <p:cNvPr id="593" name="Google Shape;593;p7"/>
          <p:cNvSpPr txBox="1">
            <a:spLocks noGrp="1"/>
          </p:cNvSpPr>
          <p:nvPr>
            <p:ph type="body" idx="2"/>
          </p:nvPr>
        </p:nvSpPr>
        <p:spPr>
          <a:xfrm>
            <a:off x="3500604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>
                <a:latin typeface="Industry Book" panose="00000500000000000000" pitchFamily="50" charset="0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 dirty="0"/>
          </a:p>
        </p:txBody>
      </p:sp>
      <p:sp>
        <p:nvSpPr>
          <p:cNvPr id="594" name="Google Shape;594;p7"/>
          <p:cNvSpPr txBox="1">
            <a:spLocks noGrp="1"/>
          </p:cNvSpPr>
          <p:nvPr>
            <p:ph type="body" idx="3"/>
          </p:nvPr>
        </p:nvSpPr>
        <p:spPr>
          <a:xfrm>
            <a:off x="5685733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>
                <a:latin typeface="Industry Book" panose="00000500000000000000" pitchFamily="50" charset="0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 dirty="0"/>
          </a:p>
        </p:txBody>
      </p:sp>
      <p:sp>
        <p:nvSpPr>
          <p:cNvPr id="595" name="Google Shape;595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6" name="Google Shape;596;p7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97" name="Google Shape;597;p7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8" name="Google Shape;598;p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99" name="Google Shape;599;p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4" name="Google Shape;604;p7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05" name="Google Shape;605;p7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6" name="Google Shape;606;p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07" name="Google Shape;607;p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3" name="Google Shape;633;p7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34" name="Google Shape;634;p7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Industry Black" panose="00000900000000000000" pitchFamily="5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638" name="Google Shape;638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9" name="Google Shape;639;p8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640" name="Google Shape;640;p8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1" name="Google Shape;641;p8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42" name="Google Shape;642;p8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47" name="Google Shape;647;p8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48" name="Google Shape;648;p8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9" name="Google Shape;649;p8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50" name="Google Shape;650;p8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8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6" name="Google Shape;676;p8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77" name="Google Shape;677;p8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"/>
          <p:cNvSpPr txBox="1">
            <a:spLocks noGrp="1"/>
          </p:cNvSpPr>
          <p:nvPr>
            <p:ph type="body" idx="1"/>
          </p:nvPr>
        </p:nvSpPr>
        <p:spPr>
          <a:xfrm>
            <a:off x="1487475" y="3949100"/>
            <a:ext cx="6168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latin typeface="Industry Book" panose="00000500000000000000" pitchFamily="50" charset="0"/>
              </a:defRPr>
            </a:lvl1pPr>
          </a:lstStyle>
          <a:p>
            <a:endParaRPr dirty="0"/>
          </a:p>
        </p:txBody>
      </p:sp>
      <p:sp>
        <p:nvSpPr>
          <p:cNvPr id="681" name="Google Shape;681;p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2" name="Google Shape;682;p9"/>
          <p:cNvSpPr/>
          <p:nvPr/>
        </p:nvSpPr>
        <p:spPr>
          <a:xfrm>
            <a:off x="1116000" y="556563"/>
            <a:ext cx="6912000" cy="3411600"/>
          </a:xfrm>
          <a:prstGeom prst="roundRect">
            <a:avLst>
              <a:gd name="adj" fmla="val 1858"/>
            </a:avLst>
          </a:prstGeom>
          <a:solidFill>
            <a:schemeClr val="lt2"/>
          </a:solidFill>
          <a:ln>
            <a:noFill/>
          </a:ln>
          <a:effectLst>
            <a:outerShdw blurRad="21431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 extrusionOk="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 extrusionOk="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 extrusionOk="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 extrusionOk="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 extrusionOk="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 extrusionOk="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Industry Black" panose="00000900000000000000" pitchFamily="50" charset="0"/>
                <a:ea typeface="Industry Black" panose="00000900000000000000" pitchFamily="50" charset="0"/>
                <a:cs typeface="Industry Black" panose="00000900000000000000" pitchFamily="50" charset="0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299" name="Google Shape;299;p1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 dirty="0"/>
          </a:p>
        </p:txBody>
      </p:sp>
      <p:sp>
        <p:nvSpPr>
          <p:cNvPr id="300" name="Google Shape;300;p1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 dirty="0"/>
          </a:p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avLst/>
              <a:gdLst/>
              <a:ahLst/>
              <a:cxnLst/>
              <a:rect l="l" t="t" r="r" b="b"/>
              <a:pathLst>
                <a:path w="6197600" h="4241800" extrusionOk="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avLst/>
              <a:gdLst/>
              <a:ahLst/>
              <a:cxnLst/>
              <a:rect l="l" t="t" r="r" b="b"/>
              <a:pathLst>
                <a:path w="4622800" h="3581400" extrusionOk="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avLst/>
              <a:gdLst/>
              <a:ahLst/>
              <a:cxnLst/>
              <a:rect l="l" t="t" r="r" b="b"/>
              <a:pathLst>
                <a:path w="2660650" h="2838450" extrusionOk="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avLst/>
              <a:gdLst/>
              <a:ahLst/>
              <a:cxnLst/>
              <a:rect l="l" t="t" r="r" b="b"/>
              <a:pathLst>
                <a:path w="5467350" h="3562350" extrusionOk="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Industry Black" panose="00000900000000000000" pitchFamily="50" charset="0"/>
          <a:ea typeface="Industry Black" panose="00000900000000000000" pitchFamily="50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Industry Book" panose="00000500000000000000" pitchFamily="50" charset="0"/>
          <a:ea typeface="Industry Book" panose="00000500000000000000" pitchFamily="50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001fonts.com/megrim-font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abe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8BD7-D175-4A94-A86D-166B21A25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UNOS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72EFF-68A1-49ED-B02A-BC716977E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MostlyWhat &amp; Maintainers</a:t>
            </a:r>
          </a:p>
        </p:txBody>
      </p:sp>
    </p:spTree>
    <p:extLst>
      <p:ext uri="{BB962C8B-B14F-4D97-AF65-F5344CB8AC3E}">
        <p14:creationId xmlns:p14="http://schemas.microsoft.com/office/powerpoint/2010/main" val="3657507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9"/>
          <p:cNvSpPr txBox="1">
            <a:spLocks noGrp="1"/>
          </p:cNvSpPr>
          <p:nvPr>
            <p:ph type="body" idx="1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815" name="Google Shape;815;p19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also split your content</a:t>
            </a:r>
            <a:endParaRPr dirty="0"/>
          </a:p>
        </p:txBody>
      </p:sp>
      <p:sp>
        <p:nvSpPr>
          <p:cNvPr id="816" name="Google Shape;816;p19"/>
          <p:cNvSpPr txBox="1">
            <a:spLocks noGrp="1"/>
          </p:cNvSpPr>
          <p:nvPr>
            <p:ph type="body" idx="2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ebony and of outer space. It has been the symbolic color of elegance, solemnity and authority.</a:t>
            </a:r>
            <a:endParaRPr dirty="0"/>
          </a:p>
        </p:txBody>
      </p:sp>
      <p:sp>
        <p:nvSpPr>
          <p:cNvPr id="817" name="Google Shape;817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0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two or three columns</a:t>
            </a:r>
            <a:endParaRPr dirty="0"/>
          </a:p>
        </p:txBody>
      </p:sp>
      <p:sp>
        <p:nvSpPr>
          <p:cNvPr id="823" name="Google Shape;823;p20"/>
          <p:cNvSpPr txBox="1">
            <a:spLocks noGrp="1"/>
          </p:cNvSpPr>
          <p:nvPr>
            <p:ph type="body" idx="1"/>
          </p:nvPr>
        </p:nvSpPr>
        <p:spPr>
          <a:xfrm>
            <a:off x="1315475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YELLOW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824" name="Google Shape;824;p20"/>
          <p:cNvSpPr txBox="1">
            <a:spLocks noGrp="1"/>
          </p:cNvSpPr>
          <p:nvPr>
            <p:ph type="body" idx="2"/>
          </p:nvPr>
        </p:nvSpPr>
        <p:spPr>
          <a:xfrm>
            <a:off x="3500604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BLUE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825" name="Google Shape;825;p20"/>
          <p:cNvSpPr txBox="1">
            <a:spLocks noGrp="1"/>
          </p:cNvSpPr>
          <p:nvPr>
            <p:ph type="body" idx="3"/>
          </p:nvPr>
        </p:nvSpPr>
        <p:spPr>
          <a:xfrm>
            <a:off x="5685733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RED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blood, and because of this it has historically been associated with sacrifice, danger and courage.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6" name="Google Shape;826;p2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1"/>
          <p:cNvSpPr txBox="1">
            <a:spLocks noGrp="1"/>
          </p:cNvSpPr>
          <p:nvPr>
            <p:ph type="title"/>
          </p:nvPr>
        </p:nvSpPr>
        <p:spPr>
          <a:xfrm>
            <a:off x="1315475" y="1347406"/>
            <a:ext cx="3297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 picture is worth a thousand words</a:t>
            </a:r>
            <a:endParaRPr sz="3000" dirty="0"/>
          </a:p>
        </p:txBody>
      </p:sp>
      <p:sp>
        <p:nvSpPr>
          <p:cNvPr id="832" name="Google Shape;832;p21"/>
          <p:cNvSpPr txBox="1">
            <a:spLocks noGrp="1"/>
          </p:cNvSpPr>
          <p:nvPr>
            <p:ph type="body" idx="1"/>
          </p:nvPr>
        </p:nvSpPr>
        <p:spPr>
          <a:xfrm>
            <a:off x="1315475" y="2070051"/>
            <a:ext cx="3297000" cy="205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 complex idea can be conveyed with just a single still image, namely making it possible to absorb large amounts of data quickly.</a:t>
            </a:r>
            <a:endParaRPr dirty="0"/>
          </a:p>
        </p:txBody>
      </p:sp>
      <p:pic>
        <p:nvPicPr>
          <p:cNvPr id="833" name="Google Shape;833;p21"/>
          <p:cNvPicPr preferRelativeResize="0"/>
          <p:nvPr/>
        </p:nvPicPr>
        <p:blipFill rotWithShape="1">
          <a:blip r:embed="rId3">
            <a:alphaModFix/>
          </a:blip>
          <a:srcRect t="16666" b="16666"/>
          <a:stretch/>
        </p:blipFill>
        <p:spPr>
          <a:xfrm>
            <a:off x="4799825" y="859350"/>
            <a:ext cx="3424800" cy="3424800"/>
          </a:xfrm>
          <a:prstGeom prst="star12">
            <a:avLst>
              <a:gd name="adj" fmla="val 41130"/>
            </a:avLst>
          </a:prstGeom>
          <a:noFill/>
          <a:ln>
            <a:noFill/>
          </a:ln>
          <a:effectLst>
            <a:outerShdw blurRad="214313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34" name="Google Shape;834;p2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2"/>
          <p:cNvSpPr txBox="1">
            <a:spLocks noGrp="1"/>
          </p:cNvSpPr>
          <p:nvPr>
            <p:ph type="title" idx="4294967295"/>
          </p:nvPr>
        </p:nvSpPr>
        <p:spPr>
          <a:xfrm>
            <a:off x="581025" y="720350"/>
            <a:ext cx="29574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Industry Book" panose="00000500000000000000" pitchFamily="50" charset="0"/>
                <a:ea typeface="Abel"/>
                <a:cs typeface="Abel"/>
                <a:sym typeface="Abel"/>
              </a:rPr>
              <a:t>Want big impact?</a:t>
            </a:r>
            <a:endParaRPr b="0" dirty="0"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ustry Book" panose="00000500000000000000" pitchFamily="50" charset="0"/>
                <a:ea typeface="Abel"/>
                <a:cs typeface="Abel"/>
                <a:sym typeface="Abel"/>
              </a:rPr>
              <a:t>Use big image.</a:t>
            </a:r>
            <a:endParaRPr dirty="0"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40" name="Google Shape;840;p2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3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diagrams to explain your ideas</a:t>
            </a:r>
            <a:endParaRPr dirty="0"/>
          </a:p>
        </p:txBody>
      </p:sp>
      <p:sp>
        <p:nvSpPr>
          <p:cNvPr id="846" name="Google Shape;846;p2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cxnSp>
        <p:nvCxnSpPr>
          <p:cNvPr id="847" name="Google Shape;847;p23"/>
          <p:cNvCxnSpPr>
            <a:stCxn id="848" idx="2"/>
            <a:endCxn id="849" idx="0"/>
          </p:cNvCxnSpPr>
          <p:nvPr/>
        </p:nvCxnSpPr>
        <p:spPr>
          <a:xfrm rot="-5400000" flipH="1">
            <a:off x="5169900" y="1496125"/>
            <a:ext cx="574500" cy="17703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0" name="Google Shape;850;p23"/>
          <p:cNvCxnSpPr>
            <a:stCxn id="851" idx="2"/>
            <a:endCxn id="852" idx="0"/>
          </p:cNvCxnSpPr>
          <p:nvPr/>
        </p:nvCxnSpPr>
        <p:spPr>
          <a:xfrm rot="-5400000" flipH="1">
            <a:off x="2868900" y="3185663"/>
            <a:ext cx="7110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3" name="Google Shape;853;p23"/>
          <p:cNvCxnSpPr>
            <a:stCxn id="854" idx="0"/>
            <a:endCxn id="851" idx="2"/>
          </p:cNvCxnSpPr>
          <p:nvPr/>
        </p:nvCxnSpPr>
        <p:spPr>
          <a:xfrm rot="-5400000">
            <a:off x="2023650" y="3185663"/>
            <a:ext cx="7110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5" name="Google Shape;855;p23"/>
          <p:cNvCxnSpPr>
            <a:stCxn id="849" idx="2"/>
            <a:endCxn id="856" idx="0"/>
          </p:cNvCxnSpPr>
          <p:nvPr/>
        </p:nvCxnSpPr>
        <p:spPr>
          <a:xfrm rot="-5400000" flipH="1">
            <a:off x="6409500" y="3185663"/>
            <a:ext cx="7110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7" name="Google Shape;857;p23"/>
          <p:cNvCxnSpPr>
            <a:stCxn id="858" idx="0"/>
            <a:endCxn id="849" idx="2"/>
          </p:cNvCxnSpPr>
          <p:nvPr/>
        </p:nvCxnSpPr>
        <p:spPr>
          <a:xfrm rot="-5400000">
            <a:off x="5564250" y="3185663"/>
            <a:ext cx="7110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9" name="Google Shape;859;p23"/>
          <p:cNvCxnSpPr>
            <a:stCxn id="851" idx="0"/>
            <a:endCxn id="848" idx="2"/>
          </p:cNvCxnSpPr>
          <p:nvPr/>
        </p:nvCxnSpPr>
        <p:spPr>
          <a:xfrm rot="-5400000">
            <a:off x="3399600" y="1496063"/>
            <a:ext cx="574500" cy="17703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848" name="Google Shape;848;p23"/>
          <p:cNvSpPr txBox="1"/>
          <p:nvPr/>
        </p:nvSpPr>
        <p:spPr>
          <a:xfrm>
            <a:off x="3802950" y="1509625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51" name="Google Shape;851;p23"/>
          <p:cNvSpPr txBox="1"/>
          <p:nvPr/>
        </p:nvSpPr>
        <p:spPr>
          <a:xfrm>
            <a:off x="2032650" y="26684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49" name="Google Shape;849;p23"/>
          <p:cNvSpPr txBox="1"/>
          <p:nvPr/>
        </p:nvSpPr>
        <p:spPr>
          <a:xfrm>
            <a:off x="5573250" y="26684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56" name="Google Shape;856;p23"/>
          <p:cNvSpPr txBox="1"/>
          <p:nvPr/>
        </p:nvSpPr>
        <p:spPr>
          <a:xfrm>
            <a:off x="64185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58" name="Google Shape;858;p23"/>
          <p:cNvSpPr txBox="1"/>
          <p:nvPr/>
        </p:nvSpPr>
        <p:spPr>
          <a:xfrm>
            <a:off x="47280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52" name="Google Shape;852;p23"/>
          <p:cNvSpPr txBox="1"/>
          <p:nvPr/>
        </p:nvSpPr>
        <p:spPr>
          <a:xfrm>
            <a:off x="28779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54" name="Google Shape;854;p23"/>
          <p:cNvSpPr txBox="1"/>
          <p:nvPr/>
        </p:nvSpPr>
        <p:spPr>
          <a:xfrm>
            <a:off x="11874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4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 tables to compare data</a:t>
            </a:r>
            <a:endParaRPr dirty="0"/>
          </a:p>
        </p:txBody>
      </p:sp>
      <p:graphicFrame>
        <p:nvGraphicFramePr>
          <p:cNvPr id="865" name="Google Shape;865;p24"/>
          <p:cNvGraphicFramePr/>
          <p:nvPr/>
        </p:nvGraphicFramePr>
        <p:xfrm>
          <a:off x="1922650" y="1793081"/>
          <a:ext cx="5298700" cy="2382200"/>
        </p:xfrm>
        <a:graphic>
          <a:graphicData uri="http://schemas.openxmlformats.org/drawingml/2006/table">
            <a:tbl>
              <a:tblPr>
                <a:noFill/>
                <a:tableStyleId>{EE5879B8-69FA-45E9-8B50-13E111EEC92F}</a:tableStyleId>
              </a:tblPr>
              <a:tblGrid>
                <a:gridCol w="132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A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B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C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Yellow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20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7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Blue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30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15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Orange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5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24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16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66" name="Google Shape;866;p2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5"/>
          <p:cNvSpPr/>
          <p:nvPr/>
        </p:nvSpPr>
        <p:spPr>
          <a:xfrm>
            <a:off x="1372701" y="1351308"/>
            <a:ext cx="6455807" cy="30754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1431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5"/>
          <p:cNvSpPr txBox="1">
            <a:spLocks noGrp="1"/>
          </p:cNvSpPr>
          <p:nvPr>
            <p:ph type="title" idx="4294967295"/>
          </p:nvPr>
        </p:nvSpPr>
        <p:spPr>
          <a:xfrm>
            <a:off x="1315475" y="477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ustry Black" panose="00000900000000000000" pitchFamily="50" charset="0"/>
              </a:rPr>
              <a:t>Maps</a:t>
            </a:r>
            <a:endParaRPr dirty="0">
              <a:latin typeface="Industry Black" panose="00000900000000000000" pitchFamily="50" charset="0"/>
            </a:endParaRPr>
          </a:p>
        </p:txBody>
      </p:sp>
      <p:sp>
        <p:nvSpPr>
          <p:cNvPr id="873" name="Google Shape;873;p25"/>
          <p:cNvSpPr/>
          <p:nvPr/>
        </p:nvSpPr>
        <p:spPr>
          <a:xfrm>
            <a:off x="2480250" y="2027300"/>
            <a:ext cx="6909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our office</a:t>
            </a:r>
            <a:endParaRPr sz="10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74" name="Google Shape;874;p2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875" name="Google Shape;875;p25"/>
          <p:cNvSpPr/>
          <p:nvPr/>
        </p:nvSpPr>
        <p:spPr>
          <a:xfrm>
            <a:off x="1905150" y="23547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5"/>
          <p:cNvSpPr/>
          <p:nvPr/>
        </p:nvSpPr>
        <p:spPr>
          <a:xfrm>
            <a:off x="3227000" y="36025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5"/>
          <p:cNvSpPr/>
          <p:nvPr/>
        </p:nvSpPr>
        <p:spPr>
          <a:xfrm>
            <a:off x="4046150" y="218325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5"/>
          <p:cNvSpPr/>
          <p:nvPr/>
        </p:nvSpPr>
        <p:spPr>
          <a:xfrm>
            <a:off x="6288775" y="25473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5"/>
          <p:cNvSpPr/>
          <p:nvPr/>
        </p:nvSpPr>
        <p:spPr>
          <a:xfrm>
            <a:off x="4615550" y="3816275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5"/>
          <p:cNvSpPr/>
          <p:nvPr/>
        </p:nvSpPr>
        <p:spPr>
          <a:xfrm>
            <a:off x="6889900" y="39422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latin typeface="Industry Black" panose="00000900000000000000" pitchFamily="50" charset="0"/>
              </a:rPr>
              <a:t>89,526,124</a:t>
            </a:r>
            <a:endParaRPr sz="9600" dirty="0">
              <a:latin typeface="Industry Black" panose="00000900000000000000" pitchFamily="50" charset="0"/>
            </a:endParaRPr>
          </a:p>
        </p:txBody>
      </p:sp>
      <p:sp>
        <p:nvSpPr>
          <p:cNvPr id="886" name="Google Shape;886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Industry Book" panose="00000500000000000000" pitchFamily="50" charset="0"/>
              </a:rPr>
              <a:t>Whoa! That’s a big number, aren’t you proud?</a:t>
            </a:r>
            <a:endParaRPr dirty="0">
              <a:latin typeface="Industry Book" panose="00000500000000000000" pitchFamily="50" charset="0"/>
            </a:endParaRPr>
          </a:p>
        </p:txBody>
      </p:sp>
      <p:sp>
        <p:nvSpPr>
          <p:cNvPr id="887" name="Google Shape;887;p2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27"/>
          <p:cNvSpPr txBox="1">
            <a:spLocks noGrp="1"/>
          </p:cNvSpPr>
          <p:nvPr>
            <p:ph type="ctrTitle" idx="4294967295"/>
          </p:nvPr>
        </p:nvSpPr>
        <p:spPr>
          <a:xfrm>
            <a:off x="1645875" y="648000"/>
            <a:ext cx="585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Industry Black" panose="00000900000000000000" pitchFamily="50" charset="0"/>
              </a:rPr>
              <a:t>89,526,124$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893" name="Google Shape;893;p27"/>
          <p:cNvSpPr txBox="1">
            <a:spLocks noGrp="1"/>
          </p:cNvSpPr>
          <p:nvPr>
            <p:ph type="subTitle" idx="4294967295"/>
          </p:nvPr>
        </p:nvSpPr>
        <p:spPr>
          <a:xfrm>
            <a:off x="1645875" y="1411308"/>
            <a:ext cx="585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Industry Book" panose="00000500000000000000" pitchFamily="50" charset="0"/>
              </a:rPr>
              <a:t>That’s a lot of money</a:t>
            </a:r>
            <a:endParaRPr sz="2400" dirty="0">
              <a:latin typeface="Industry Book" panose="00000500000000000000" pitchFamily="50" charset="0"/>
            </a:endParaRPr>
          </a:p>
        </p:txBody>
      </p:sp>
      <p:sp>
        <p:nvSpPr>
          <p:cNvPr id="894" name="Google Shape;894;p27"/>
          <p:cNvSpPr txBox="1">
            <a:spLocks noGrp="1"/>
          </p:cNvSpPr>
          <p:nvPr>
            <p:ph type="ctrTitle" idx="4294967295"/>
          </p:nvPr>
        </p:nvSpPr>
        <p:spPr>
          <a:xfrm>
            <a:off x="1645875" y="3276893"/>
            <a:ext cx="585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Industry Black" panose="00000900000000000000" pitchFamily="50" charset="0"/>
              </a:rPr>
              <a:t>100%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895" name="Google Shape;895;p27"/>
          <p:cNvSpPr txBox="1">
            <a:spLocks noGrp="1"/>
          </p:cNvSpPr>
          <p:nvPr>
            <p:ph type="subTitle" idx="4294967295"/>
          </p:nvPr>
        </p:nvSpPr>
        <p:spPr>
          <a:xfrm>
            <a:off x="1645875" y="4040201"/>
            <a:ext cx="585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Industry Book" panose="00000500000000000000" pitchFamily="50" charset="0"/>
              </a:rPr>
              <a:t>Total success!</a:t>
            </a:r>
            <a:endParaRPr sz="2400" dirty="0">
              <a:latin typeface="Industry Book" panose="00000500000000000000" pitchFamily="50" charset="0"/>
            </a:endParaRPr>
          </a:p>
        </p:txBody>
      </p:sp>
      <p:sp>
        <p:nvSpPr>
          <p:cNvPr id="896" name="Google Shape;896;p27"/>
          <p:cNvSpPr txBox="1">
            <a:spLocks noGrp="1"/>
          </p:cNvSpPr>
          <p:nvPr>
            <p:ph type="ctrTitle" idx="4294967295"/>
          </p:nvPr>
        </p:nvSpPr>
        <p:spPr>
          <a:xfrm>
            <a:off x="1645875" y="1962447"/>
            <a:ext cx="585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Industry Black" panose="00000900000000000000" pitchFamily="50" charset="0"/>
              </a:rPr>
              <a:t>185,244 users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897" name="Google Shape;897;p27"/>
          <p:cNvSpPr txBox="1">
            <a:spLocks noGrp="1"/>
          </p:cNvSpPr>
          <p:nvPr>
            <p:ph type="subTitle" idx="4294967295"/>
          </p:nvPr>
        </p:nvSpPr>
        <p:spPr>
          <a:xfrm>
            <a:off x="1645875" y="2725755"/>
            <a:ext cx="585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Industry Book" panose="00000500000000000000" pitchFamily="50" charset="0"/>
              </a:rPr>
              <a:t>And a lot of users</a:t>
            </a:r>
            <a:endParaRPr sz="2400" dirty="0">
              <a:latin typeface="Industry Book" panose="00000500000000000000" pitchFamily="50" charset="0"/>
            </a:endParaRPr>
          </a:p>
        </p:txBody>
      </p:sp>
      <p:sp>
        <p:nvSpPr>
          <p:cNvPr id="898" name="Google Shape;898;p2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8"/>
          <p:cNvSpPr txBox="1">
            <a:spLocks noGrp="1"/>
          </p:cNvSpPr>
          <p:nvPr>
            <p:ph type="title"/>
          </p:nvPr>
        </p:nvSpPr>
        <p:spPr>
          <a:xfrm>
            <a:off x="1315475" y="477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process is easy</a:t>
            </a:r>
            <a:endParaRPr dirty="0"/>
          </a:p>
        </p:txBody>
      </p:sp>
      <p:sp>
        <p:nvSpPr>
          <p:cNvPr id="904" name="Google Shape;904;p2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905" name="Google Shape;905;p28"/>
          <p:cNvGrpSpPr/>
          <p:nvPr/>
        </p:nvGrpSpPr>
        <p:grpSpPr>
          <a:xfrm>
            <a:off x="925996" y="2367800"/>
            <a:ext cx="2349641" cy="1289700"/>
            <a:chOff x="925996" y="1986800"/>
            <a:chExt cx="2349641" cy="1289700"/>
          </a:xfrm>
        </p:grpSpPr>
        <p:sp>
          <p:nvSpPr>
            <p:cNvPr id="906" name="Google Shape;906;p28"/>
            <p:cNvSpPr txBox="1"/>
            <p:nvPr/>
          </p:nvSpPr>
          <p:spPr>
            <a:xfrm>
              <a:off x="925996" y="1986800"/>
              <a:ext cx="15216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Vestibulum congue tempus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07" name="Google Shape;907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08" name="Google Shape;908;p28"/>
          <p:cNvGrpSpPr/>
          <p:nvPr/>
        </p:nvGrpSpPr>
        <p:grpSpPr>
          <a:xfrm>
            <a:off x="5209838" y="1441350"/>
            <a:ext cx="2875362" cy="1289700"/>
            <a:chOff x="5209838" y="1060350"/>
            <a:chExt cx="2875362" cy="1289700"/>
          </a:xfrm>
        </p:grpSpPr>
        <p:sp>
          <p:nvSpPr>
            <p:cNvPr id="909" name="Google Shape;909;p28"/>
            <p:cNvSpPr txBox="1"/>
            <p:nvPr/>
          </p:nvSpPr>
          <p:spPr>
            <a:xfrm>
              <a:off x="6696500" y="1060350"/>
              <a:ext cx="13887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Vestibulum congue tempus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0" name="Google Shape;910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1" name="Google Shape;911;p28"/>
          <p:cNvGrpSpPr/>
          <p:nvPr/>
        </p:nvGrpSpPr>
        <p:grpSpPr>
          <a:xfrm>
            <a:off x="5209838" y="3401450"/>
            <a:ext cx="2849863" cy="1289700"/>
            <a:chOff x="5209838" y="3020450"/>
            <a:chExt cx="2849863" cy="1289700"/>
          </a:xfrm>
        </p:grpSpPr>
        <p:sp>
          <p:nvSpPr>
            <p:cNvPr id="912" name="Google Shape;912;p28"/>
            <p:cNvSpPr txBox="1"/>
            <p:nvPr/>
          </p:nvSpPr>
          <p:spPr>
            <a:xfrm>
              <a:off x="6696501" y="3020450"/>
              <a:ext cx="13632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Vestibulum congue tempus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3" name="Google Shape;913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4" name="Google Shape;914;p28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915" name="Google Shape;915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8" name="Google Shape;918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919" name="Google Shape;919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1" name="Google Shape;921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922" name="Google Shape;922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4" name="Google Shape;924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925" name="Google Shape;925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7" name="Google Shape;927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03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8" name="Google Shape;928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01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9" name="Google Shape;929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02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196EFA-0546-406D-9888-9C36E638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UNOS-Assistant?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C12CB-5082-4723-9F1C-5C969133B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b="1" dirty="0">
                <a:latin typeface="Industry Bold" panose="00000800000000000000" pitchFamily="50" charset="0"/>
              </a:rPr>
              <a:t>U</a:t>
            </a:r>
            <a:r>
              <a:rPr lang="en-US" dirty="0"/>
              <a:t>niversal </a:t>
            </a:r>
            <a:r>
              <a:rPr lang="en-US" dirty="0">
                <a:latin typeface="Industry Black" panose="00000900000000000000" pitchFamily="50" charset="0"/>
              </a:rPr>
              <a:t>N</a:t>
            </a:r>
            <a:r>
              <a:rPr lang="en-US" dirty="0"/>
              <a:t>on-</a:t>
            </a:r>
            <a:r>
              <a:rPr lang="en-US" dirty="0" err="1"/>
              <a:t>Propietary</a:t>
            </a:r>
            <a:r>
              <a:rPr lang="en-US" dirty="0"/>
              <a:t> </a:t>
            </a:r>
            <a:r>
              <a:rPr lang="en-US" dirty="0">
                <a:latin typeface="Industry Black" panose="00000900000000000000" pitchFamily="50" charset="0"/>
              </a:rPr>
              <a:t>O</a:t>
            </a:r>
            <a:r>
              <a:rPr lang="en-US" dirty="0"/>
              <a:t>perations </a:t>
            </a:r>
            <a:r>
              <a:rPr lang="en-US" dirty="0">
                <a:latin typeface="Industry Black" panose="00000900000000000000" pitchFamily="50" charset="0"/>
              </a:rPr>
              <a:t>S</a:t>
            </a:r>
            <a:r>
              <a:rPr lang="en-US" dirty="0"/>
              <a:t>ystem</a:t>
            </a:r>
          </a:p>
          <a:p>
            <a:pPr marL="76200" indent="0" algn="ctr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dirty="0"/>
              <a:t>AI </a:t>
            </a:r>
            <a:r>
              <a:rPr lang="en-US"/>
              <a:t>System Designed to Mana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65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29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review some concepts</a:t>
            </a:r>
            <a:endParaRPr dirty="0"/>
          </a:p>
        </p:txBody>
      </p:sp>
      <p:sp>
        <p:nvSpPr>
          <p:cNvPr id="935" name="Google Shape;935;p29"/>
          <p:cNvSpPr txBox="1">
            <a:spLocks noGrp="1"/>
          </p:cNvSpPr>
          <p:nvPr>
            <p:ph type="body" idx="1"/>
          </p:nvPr>
        </p:nvSpPr>
        <p:spPr>
          <a:xfrm>
            <a:off x="1315475" y="15777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YELLOW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936" name="Google Shape;936;p29"/>
          <p:cNvSpPr txBox="1">
            <a:spLocks noGrp="1"/>
          </p:cNvSpPr>
          <p:nvPr>
            <p:ph type="body" idx="2"/>
          </p:nvPr>
        </p:nvSpPr>
        <p:spPr>
          <a:xfrm>
            <a:off x="3500601" y="15777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BLUE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colour of the clear sky and the deep sea. It is located between violet and green on the optical spectrum.</a:t>
            </a:r>
            <a:endParaRPr sz="1200" dirty="0"/>
          </a:p>
        </p:txBody>
      </p:sp>
      <p:sp>
        <p:nvSpPr>
          <p:cNvPr id="937" name="Google Shape;937;p29"/>
          <p:cNvSpPr txBox="1">
            <a:spLocks noGrp="1"/>
          </p:cNvSpPr>
          <p:nvPr>
            <p:ph type="body" idx="3"/>
          </p:nvPr>
        </p:nvSpPr>
        <p:spPr>
          <a:xfrm>
            <a:off x="5685728" y="15777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RED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blood, and because of this it has historically been associated with sacrifice, danger and courage.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938" name="Google Shape;938;p2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939" name="Google Shape;939;p29"/>
          <p:cNvSpPr txBox="1">
            <a:spLocks noGrp="1"/>
          </p:cNvSpPr>
          <p:nvPr>
            <p:ph type="body" idx="1"/>
          </p:nvPr>
        </p:nvSpPr>
        <p:spPr>
          <a:xfrm>
            <a:off x="1315475" y="29493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YELLOW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940" name="Google Shape;940;p29"/>
          <p:cNvSpPr txBox="1">
            <a:spLocks noGrp="1"/>
          </p:cNvSpPr>
          <p:nvPr>
            <p:ph type="body" idx="2"/>
          </p:nvPr>
        </p:nvSpPr>
        <p:spPr>
          <a:xfrm>
            <a:off x="3500601" y="29493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BLUE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colour of the clear sky and the deep sea. It is located between violet and green on the optical spectrum.</a:t>
            </a:r>
            <a:endParaRPr sz="1200" dirty="0"/>
          </a:p>
        </p:txBody>
      </p:sp>
      <p:sp>
        <p:nvSpPr>
          <p:cNvPr id="941" name="Google Shape;941;p29"/>
          <p:cNvSpPr txBox="1">
            <a:spLocks noGrp="1"/>
          </p:cNvSpPr>
          <p:nvPr>
            <p:ph type="body" idx="3"/>
          </p:nvPr>
        </p:nvSpPr>
        <p:spPr>
          <a:xfrm>
            <a:off x="5685728" y="29493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RED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blood, and because of this it has historically been associated with sacrifice, danger and courage.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0"/>
          <p:cNvSpPr txBox="1">
            <a:spLocks noGrp="1"/>
          </p:cNvSpPr>
          <p:nvPr>
            <p:ph type="body" idx="1"/>
          </p:nvPr>
        </p:nvSpPr>
        <p:spPr>
          <a:xfrm>
            <a:off x="1487475" y="4067338"/>
            <a:ext cx="6168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/>
              <a:t>You can insert graphs from Excel or Google Sheets</a:t>
            </a:r>
            <a:endParaRPr dirty="0"/>
          </a:p>
        </p:txBody>
      </p:sp>
      <p:sp>
        <p:nvSpPr>
          <p:cNvPr id="947" name="Google Shape;947;p3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cxnSp>
        <p:nvCxnSpPr>
          <p:cNvPr id="948" name="Google Shape;948;p30"/>
          <p:cNvCxnSpPr/>
          <p:nvPr/>
        </p:nvCxnSpPr>
        <p:spPr>
          <a:xfrm>
            <a:off x="1506075" y="902449"/>
            <a:ext cx="6131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30"/>
          <p:cNvCxnSpPr/>
          <p:nvPr/>
        </p:nvCxnSpPr>
        <p:spPr>
          <a:xfrm>
            <a:off x="1506075" y="1611931"/>
            <a:ext cx="6131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0" name="Google Shape;950;p30"/>
          <p:cNvCxnSpPr/>
          <p:nvPr/>
        </p:nvCxnSpPr>
        <p:spPr>
          <a:xfrm>
            <a:off x="1506075" y="2321413"/>
            <a:ext cx="6131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1" name="Google Shape;951;p30"/>
          <p:cNvCxnSpPr/>
          <p:nvPr/>
        </p:nvCxnSpPr>
        <p:spPr>
          <a:xfrm>
            <a:off x="1506075" y="3030896"/>
            <a:ext cx="6131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2" name="Google Shape;952;p30"/>
          <p:cNvCxnSpPr/>
          <p:nvPr/>
        </p:nvCxnSpPr>
        <p:spPr>
          <a:xfrm>
            <a:off x="1506075" y="3762276"/>
            <a:ext cx="6131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3" name="Google Shape;953;p30"/>
          <p:cNvSpPr txBox="1"/>
          <p:nvPr/>
        </p:nvSpPr>
        <p:spPr>
          <a:xfrm>
            <a:off x="1506075" y="74370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4000</a:t>
            </a:r>
            <a:endParaRPr sz="1000" dirty="0">
              <a:solidFill>
                <a:schemeClr val="dk2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3000</a:t>
            </a:r>
            <a:endParaRPr sz="1000" dirty="0">
              <a:solidFill>
                <a:schemeClr val="dk2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2000</a:t>
            </a:r>
            <a:endParaRPr sz="1000" dirty="0">
              <a:solidFill>
                <a:schemeClr val="dk2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1000</a:t>
            </a:r>
            <a:endParaRPr sz="1000" dirty="0">
              <a:solidFill>
                <a:schemeClr val="dk2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0</a:t>
            </a:r>
            <a:endParaRPr sz="1000" dirty="0">
              <a:solidFill>
                <a:schemeClr val="dk2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954" name="Google Shape;954;p30"/>
          <p:cNvSpPr/>
          <p:nvPr/>
        </p:nvSpPr>
        <p:spPr>
          <a:xfrm>
            <a:off x="2031466" y="2208686"/>
            <a:ext cx="198000" cy="1553700"/>
          </a:xfrm>
          <a:prstGeom prst="rect">
            <a:avLst/>
          </a:prstGeom>
          <a:gradFill>
            <a:gsLst>
              <a:gs pos="0">
                <a:srgbClr val="2CF3FD"/>
              </a:gs>
              <a:gs pos="100000">
                <a:srgbClr val="08979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0"/>
          <p:cNvSpPr/>
          <p:nvPr/>
        </p:nvSpPr>
        <p:spPr>
          <a:xfrm>
            <a:off x="2297637" y="1814623"/>
            <a:ext cx="198000" cy="1947900"/>
          </a:xfrm>
          <a:prstGeom prst="rect">
            <a:avLst/>
          </a:prstGeom>
          <a:gradFill>
            <a:gsLst>
              <a:gs pos="0">
                <a:srgbClr val="A63CC9"/>
              </a:gs>
              <a:gs pos="100000">
                <a:srgbClr val="52216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0"/>
          <p:cNvSpPr/>
          <p:nvPr/>
        </p:nvSpPr>
        <p:spPr>
          <a:xfrm>
            <a:off x="2563808" y="2321413"/>
            <a:ext cx="198000" cy="14412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23E8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0"/>
          <p:cNvSpPr/>
          <p:nvPr/>
        </p:nvSpPr>
        <p:spPr>
          <a:xfrm>
            <a:off x="3516295" y="2522476"/>
            <a:ext cx="198000" cy="1239900"/>
          </a:xfrm>
          <a:prstGeom prst="rect">
            <a:avLst/>
          </a:prstGeom>
          <a:gradFill>
            <a:gsLst>
              <a:gs pos="0">
                <a:srgbClr val="2CF3FD"/>
              </a:gs>
              <a:gs pos="100000">
                <a:srgbClr val="08979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0"/>
          <p:cNvSpPr/>
          <p:nvPr/>
        </p:nvSpPr>
        <p:spPr>
          <a:xfrm>
            <a:off x="3782466" y="1924093"/>
            <a:ext cx="198000" cy="1838400"/>
          </a:xfrm>
          <a:prstGeom prst="rect">
            <a:avLst/>
          </a:prstGeom>
          <a:gradFill>
            <a:gsLst>
              <a:gs pos="0">
                <a:srgbClr val="A63CC9"/>
              </a:gs>
              <a:gs pos="100000">
                <a:srgbClr val="52216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0"/>
          <p:cNvSpPr/>
          <p:nvPr/>
        </p:nvSpPr>
        <p:spPr>
          <a:xfrm>
            <a:off x="4048637" y="1056773"/>
            <a:ext cx="198000" cy="27060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23E8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0"/>
          <p:cNvSpPr/>
          <p:nvPr/>
        </p:nvSpPr>
        <p:spPr>
          <a:xfrm>
            <a:off x="5001124" y="1967868"/>
            <a:ext cx="198000" cy="1794600"/>
          </a:xfrm>
          <a:prstGeom prst="rect">
            <a:avLst/>
          </a:prstGeom>
          <a:gradFill>
            <a:gsLst>
              <a:gs pos="0">
                <a:srgbClr val="2CF3FD"/>
              </a:gs>
              <a:gs pos="100000">
                <a:srgbClr val="08979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0"/>
          <p:cNvSpPr/>
          <p:nvPr/>
        </p:nvSpPr>
        <p:spPr>
          <a:xfrm>
            <a:off x="5267295" y="902325"/>
            <a:ext cx="198000" cy="2860200"/>
          </a:xfrm>
          <a:prstGeom prst="rect">
            <a:avLst/>
          </a:prstGeom>
          <a:gradFill>
            <a:gsLst>
              <a:gs pos="0">
                <a:srgbClr val="A63CC9"/>
              </a:gs>
              <a:gs pos="100000">
                <a:srgbClr val="52216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0"/>
          <p:cNvSpPr/>
          <p:nvPr/>
        </p:nvSpPr>
        <p:spPr>
          <a:xfrm>
            <a:off x="5533467" y="2150311"/>
            <a:ext cx="198000" cy="16119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23E8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0"/>
          <p:cNvSpPr/>
          <p:nvPr/>
        </p:nvSpPr>
        <p:spPr>
          <a:xfrm>
            <a:off x="6485954" y="2580850"/>
            <a:ext cx="198000" cy="1181400"/>
          </a:xfrm>
          <a:prstGeom prst="rect">
            <a:avLst/>
          </a:prstGeom>
          <a:gradFill>
            <a:gsLst>
              <a:gs pos="0">
                <a:srgbClr val="2CF3FD"/>
              </a:gs>
              <a:gs pos="100000">
                <a:srgbClr val="08979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0"/>
          <p:cNvSpPr/>
          <p:nvPr/>
        </p:nvSpPr>
        <p:spPr>
          <a:xfrm>
            <a:off x="6752125" y="1121368"/>
            <a:ext cx="198000" cy="2641200"/>
          </a:xfrm>
          <a:prstGeom prst="rect">
            <a:avLst/>
          </a:prstGeom>
          <a:gradFill>
            <a:gsLst>
              <a:gs pos="0">
                <a:srgbClr val="A63CC9"/>
              </a:gs>
              <a:gs pos="100000">
                <a:srgbClr val="52216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0"/>
          <p:cNvSpPr/>
          <p:nvPr/>
        </p:nvSpPr>
        <p:spPr>
          <a:xfrm>
            <a:off x="7018296" y="1435158"/>
            <a:ext cx="198000" cy="23274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23E8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1"/>
          <p:cNvSpPr txBox="1">
            <a:spLocks noGrp="1"/>
          </p:cNvSpPr>
          <p:nvPr>
            <p:ph type="body" idx="4294967295"/>
          </p:nvPr>
        </p:nvSpPr>
        <p:spPr>
          <a:xfrm>
            <a:off x="1471775" y="1112400"/>
            <a:ext cx="2535900" cy="291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Industry Black" panose="00000900000000000000" pitchFamily="50" charset="0"/>
                <a:ea typeface="Megrim"/>
                <a:cs typeface="Megrim"/>
                <a:sym typeface="Megrim"/>
              </a:rPr>
              <a:t>Mobile project</a:t>
            </a:r>
            <a:endParaRPr b="1" dirty="0">
              <a:latin typeface="Industry Black" panose="00000900000000000000" pitchFamily="50" charset="0"/>
              <a:ea typeface="Megrim"/>
              <a:cs typeface="Megrim"/>
              <a:sym typeface="Megrim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Industry Book" panose="00000500000000000000" pitchFamily="50" charset="0"/>
              </a:rPr>
              <a:t>Show and explain your web, app or software projects using these gadget templates.</a:t>
            </a:r>
            <a:endParaRPr sz="2400" dirty="0">
              <a:latin typeface="Industry Book" panose="00000500000000000000" pitchFamily="50" charset="0"/>
            </a:endParaRPr>
          </a:p>
        </p:txBody>
      </p:sp>
      <p:sp>
        <p:nvSpPr>
          <p:cNvPr id="971" name="Google Shape;971;p3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972" name="Google Shape;972;p31"/>
          <p:cNvGrpSpPr/>
          <p:nvPr/>
        </p:nvGrpSpPr>
        <p:grpSpPr>
          <a:xfrm>
            <a:off x="5050523" y="666593"/>
            <a:ext cx="1836923" cy="3810143"/>
            <a:chOff x="2547150" y="238125"/>
            <a:chExt cx="2525675" cy="5238750"/>
          </a:xfrm>
        </p:grpSpPr>
        <p:sp>
          <p:nvSpPr>
            <p:cNvPr id="973" name="Google Shape;973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77" name="Google Shape;977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095650" y="1005863"/>
            <a:ext cx="1746675" cy="31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983" name="Google Shape;983;p32"/>
          <p:cNvGrpSpPr/>
          <p:nvPr/>
        </p:nvGrpSpPr>
        <p:grpSpPr>
          <a:xfrm>
            <a:off x="4846347" y="741802"/>
            <a:ext cx="2378912" cy="3670792"/>
            <a:chOff x="2112475" y="238125"/>
            <a:chExt cx="3395050" cy="5238750"/>
          </a:xfrm>
        </p:grpSpPr>
        <p:sp>
          <p:nvSpPr>
            <p:cNvPr id="984" name="Google Shape;984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32"/>
          <p:cNvSpPr txBox="1">
            <a:spLocks noGrp="1"/>
          </p:cNvSpPr>
          <p:nvPr>
            <p:ph type="body" idx="4294967295"/>
          </p:nvPr>
        </p:nvSpPr>
        <p:spPr>
          <a:xfrm>
            <a:off x="1471775" y="1112400"/>
            <a:ext cx="2535900" cy="291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Industry Black" panose="00000900000000000000" pitchFamily="50" charset="0"/>
                <a:ea typeface="Megrim"/>
                <a:cs typeface="Megrim"/>
                <a:sym typeface="Megrim"/>
              </a:rPr>
              <a:t>Tablet project</a:t>
            </a:r>
            <a:endParaRPr b="1" dirty="0">
              <a:latin typeface="Industry Black" panose="00000900000000000000" pitchFamily="50" charset="0"/>
              <a:ea typeface="Megrim"/>
              <a:cs typeface="Megrim"/>
              <a:sym typeface="Megrim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Industry Book" panose="00000500000000000000" pitchFamily="50" charset="0"/>
              </a:rPr>
              <a:t>Show and explain your web, app or software projects using these gadget templates.</a:t>
            </a:r>
            <a:endParaRPr sz="2400" dirty="0">
              <a:latin typeface="Industry Book" panose="00000500000000000000" pitchFamily="50" charset="0"/>
            </a:endParaRPr>
          </a:p>
        </p:txBody>
      </p:sp>
      <p:pic>
        <p:nvPicPr>
          <p:cNvPr id="989" name="Google Shape;9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925" y="1066425"/>
            <a:ext cx="2257724" cy="301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3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995" name="Google Shape;995;p33"/>
          <p:cNvSpPr txBox="1">
            <a:spLocks noGrp="1"/>
          </p:cNvSpPr>
          <p:nvPr>
            <p:ph type="body" idx="4294967295"/>
          </p:nvPr>
        </p:nvSpPr>
        <p:spPr>
          <a:xfrm>
            <a:off x="481175" y="1112400"/>
            <a:ext cx="2535900" cy="291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Industry Black" panose="00000900000000000000" pitchFamily="50" charset="0"/>
                <a:ea typeface="Megrim"/>
                <a:cs typeface="Megrim"/>
                <a:sym typeface="Megrim"/>
              </a:rPr>
              <a:t>Desktop project</a:t>
            </a:r>
            <a:endParaRPr b="1" dirty="0">
              <a:latin typeface="Industry Black" panose="00000900000000000000" pitchFamily="50" charset="0"/>
              <a:ea typeface="Megrim"/>
              <a:cs typeface="Megrim"/>
              <a:sym typeface="Megrim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Industry Book" panose="00000500000000000000" pitchFamily="50" charset="0"/>
              </a:rPr>
              <a:t>Show and explain your web, app or software projects using these gadget templates.</a:t>
            </a:r>
            <a:endParaRPr sz="2400" dirty="0">
              <a:latin typeface="Industry Book" panose="00000500000000000000" pitchFamily="50" charset="0"/>
            </a:endParaRPr>
          </a:p>
        </p:txBody>
      </p:sp>
      <p:grpSp>
        <p:nvGrpSpPr>
          <p:cNvPr id="996" name="Google Shape;996;p33"/>
          <p:cNvGrpSpPr/>
          <p:nvPr/>
        </p:nvGrpSpPr>
        <p:grpSpPr>
          <a:xfrm>
            <a:off x="3938374" y="1241129"/>
            <a:ext cx="4542205" cy="2661224"/>
            <a:chOff x="3938374" y="1241129"/>
            <a:chExt cx="4542205" cy="2661224"/>
          </a:xfrm>
        </p:grpSpPr>
        <p:sp>
          <p:nvSpPr>
            <p:cNvPr id="997" name="Google Shape;997;p33"/>
            <p:cNvSpPr/>
            <p:nvPr/>
          </p:nvSpPr>
          <p:spPr>
            <a:xfrm>
              <a:off x="4309824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3938374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3938374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5872718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01" name="Google Shape;1001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  <a:effectLst/>
      </p:bgPr>
    </p:bg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007" name="Google Shape;1007;p34"/>
          <p:cNvSpPr txBox="1">
            <a:spLocks noGrp="1"/>
          </p:cNvSpPr>
          <p:nvPr>
            <p:ph type="ctrTitle" idx="4294967295"/>
          </p:nvPr>
        </p:nvSpPr>
        <p:spPr>
          <a:xfrm>
            <a:off x="1777825" y="2664560"/>
            <a:ext cx="5588400" cy="546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Industry Black" panose="00000900000000000000" pitchFamily="50" charset="0"/>
              </a:rPr>
              <a:t>Thanks!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1008" name="Google Shape;1008;p34"/>
          <p:cNvSpPr txBox="1">
            <a:spLocks noGrp="1"/>
          </p:cNvSpPr>
          <p:nvPr>
            <p:ph type="subTitle" idx="4294967295"/>
          </p:nvPr>
        </p:nvSpPr>
        <p:spPr>
          <a:xfrm>
            <a:off x="1777825" y="3229349"/>
            <a:ext cx="5588400" cy="12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Industry Book" panose="00000500000000000000" pitchFamily="50" charset="0"/>
              </a:rPr>
              <a:t>ANY QUESTIONS?</a:t>
            </a:r>
            <a:endParaRPr sz="1800" b="1" dirty="0">
              <a:latin typeface="Industry Book" panose="00000500000000000000" pitchFamily="50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Industry Book" panose="00000500000000000000" pitchFamily="50" charset="0"/>
              </a:rPr>
              <a:t>You can find me at @username &amp; user@mail.me</a:t>
            </a:r>
            <a:endParaRPr sz="1800" dirty="0">
              <a:latin typeface="Industry Book" panose="00000500000000000000" pitchFamily="50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Industry Book" panose="00000500000000000000" pitchFamily="50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Industry Book" panose="00000500000000000000" pitchFamily="50" charset="0"/>
            </a:endParaRPr>
          </a:p>
        </p:txBody>
      </p:sp>
      <p:grpSp>
        <p:nvGrpSpPr>
          <p:cNvPr id="1009" name="Google Shape;1009;p34"/>
          <p:cNvGrpSpPr/>
          <p:nvPr/>
        </p:nvGrpSpPr>
        <p:grpSpPr>
          <a:xfrm>
            <a:off x="3905321" y="916984"/>
            <a:ext cx="1333358" cy="1333477"/>
            <a:chOff x="570875" y="4322250"/>
            <a:chExt cx="443300" cy="443325"/>
          </a:xfrm>
        </p:grpSpPr>
        <p:sp>
          <p:nvSpPr>
            <p:cNvPr id="1010" name="Google Shape;1010;p3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35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</a:t>
            </a:r>
            <a:endParaRPr dirty="0"/>
          </a:p>
        </p:txBody>
      </p:sp>
      <p:sp>
        <p:nvSpPr>
          <p:cNvPr id="1019" name="Google Shape;1019;p35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Special thanks to all the people who made and released these awesome resources for free: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en" sz="2400" dirty="0"/>
              <a:t>Presentation template by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SlidesCarnival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 sz="2400" dirty="0"/>
              <a:t>Photographs by </a:t>
            </a:r>
            <a:r>
              <a:rPr lang="en" sz="2400" u="sng" dirty="0">
                <a:solidFill>
                  <a:schemeClr val="hlink"/>
                </a:solidFill>
                <a:hlinkClick r:id="rId4"/>
              </a:rPr>
              <a:t>Unsplash</a:t>
            </a:r>
            <a:endParaRPr sz="2400" dirty="0"/>
          </a:p>
        </p:txBody>
      </p:sp>
      <p:sp>
        <p:nvSpPr>
          <p:cNvPr id="1020" name="Google Shape;1020;p3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36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design</a:t>
            </a:r>
            <a:endParaRPr dirty="0"/>
          </a:p>
        </p:txBody>
      </p:sp>
      <p:sp>
        <p:nvSpPr>
          <p:cNvPr id="1026" name="Google Shape;1026;p36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This presentation uses the following typographies: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</a:pPr>
            <a:r>
              <a:rPr lang="en" sz="1800" dirty="0"/>
              <a:t>Titles: Megrim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</a:pPr>
            <a:r>
              <a:rPr lang="en" sz="1800" dirty="0"/>
              <a:t>Body copy: Abel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You can download the fonts on these pages: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https://www.1001fonts.com/megrim-font.html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hlinkClick r:id="rId4"/>
              </a:rPr>
              <a:t>https://www.fontsquirrel.com/fonts/abel</a:t>
            </a:r>
            <a:endParaRPr sz="1800" b="1" dirty="0">
              <a:solidFill>
                <a:srgbClr val="3D85C6"/>
              </a:solidFill>
            </a:endParaRPr>
          </a:p>
        </p:txBody>
      </p:sp>
      <p:sp>
        <p:nvSpPr>
          <p:cNvPr id="1027" name="Google Shape;1027;p36"/>
          <p:cNvSpPr txBox="1"/>
          <p:nvPr/>
        </p:nvSpPr>
        <p:spPr>
          <a:xfrm>
            <a:off x="1315475" y="4019975"/>
            <a:ext cx="6525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B4A7D6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dirty="0">
              <a:solidFill>
                <a:srgbClr val="B4A7D6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28" name="Google Shape;1028;p3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37"/>
          <p:cNvSpPr txBox="1">
            <a:spLocks noGrp="1"/>
          </p:cNvSpPr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br>
              <a:rPr lang="en" dirty="0"/>
            </a:br>
            <a:r>
              <a:rPr lang="en" dirty="0"/>
              <a:t>Extra Resources</a:t>
            </a:r>
            <a:endParaRPr dirty="0"/>
          </a:p>
        </p:txBody>
      </p:sp>
      <p:sp>
        <p:nvSpPr>
          <p:cNvPr id="1034" name="Google Shape;1034;p37"/>
          <p:cNvSpPr txBox="1">
            <a:spLocks noGrp="1"/>
          </p:cNvSpPr>
          <p:nvPr>
            <p:ph type="subTitle" idx="1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Business Plans, Marketing Plans, Project Proposals, Lessons, etc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8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</a:t>
            </a:r>
            <a:endParaRPr dirty="0"/>
          </a:p>
        </p:txBody>
      </p:sp>
      <p:sp>
        <p:nvSpPr>
          <p:cNvPr id="1040" name="Google Shape;1040;p3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041" name="Google Shape;1041;p38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6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DEC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2" name="Google Shape;1042;p38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6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NOV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3" name="Google Shape;1043;p38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6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OCT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4" name="Google Shape;1044;p38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SEP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5" name="Google Shape;1045;p38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AUG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6" name="Google Shape;1046;p38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JUL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7" name="Google Shape;1047;p38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JUN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8" name="Google Shape;1048;p38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MAY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9" name="Google Shape;1049;p38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APR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50" name="Google Shape;1050;p38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MAR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51" name="Google Shape;1051;p38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FEB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52" name="Google Shape;1052;p38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JAN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53" name="Google Shape;1053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1054" name="Google Shape;1054;p38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55" name="Google Shape;1055;p38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56" name="Google Shape;1056;p38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57" name="Google Shape;1057;p38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Red is the colour of danger and courage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58" name="Google Shape;1058;p38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59" name="Google Shape;1059;p38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Black is the color of ebony and of outer space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60" name="Google Shape;1060;p38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61" name="Google Shape;1061;p38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Yellow is the color of gold, butter and ripe lemons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62" name="Google Shape;1062;p38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63" name="Google Shape;1063;p38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White is the color of milk and fresh snow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64" name="Google Shape;1064;p38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65" name="Google Shape;1065;p38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66" name="Google Shape;1066;p38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67" name="Google Shape;1067;p38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Yellow is the color of gold, butter and ripe lemons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68" name="Google Shape;1068;p38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69" name="Google Shape;1069;p38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White is the color of milk and fresh snow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70" name="Google Shape;1070;p38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71" name="Google Shape;1071;p38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72" name="Google Shape;1072;p38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73" name="Google Shape;1073;p38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Red is the colour of danger and courage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74" name="Google Shape;1074;p38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75" name="Google Shape;1075;p38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Black is the color of ebony and of outer space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76" name="Google Shape;1076;p38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77" name="Google Shape;1077;p38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Yellow is the color of gold, butter and ripe lemons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7BD5-7D13-4C3D-973F-443A8574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AA754-0691-4576-B3E7-58E5D3885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1FF58-D737-4BE3-A7BD-28B79300F6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8674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39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1083" name="Google Shape;1083;p3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1084" name="Google Shape;1084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6" name="Google Shape;1086;p39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1087" name="Google Shape;1087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1</a:t>
              </a:r>
              <a:endParaRPr sz="6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1089" name="Google Shape;1089;p39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1090" name="Google Shape;1090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3</a:t>
              </a:r>
              <a:endParaRPr sz="6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1092" name="Google Shape;1092;p39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1093" name="Google Shape;1093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5</a:t>
              </a:r>
              <a:endParaRPr sz="6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1095" name="Google Shape;1095;p39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1096" name="Google Shape;1096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097" name="Google Shape;1097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6</a:t>
              </a:r>
              <a:endParaRPr sz="6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1098" name="Google Shape;1098;p39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1099" name="Google Shape;1099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00" name="Google Shape;1100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4</a:t>
              </a:r>
              <a:endParaRPr sz="6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1101" name="Google Shape;1101;p39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1102" name="Google Shape;1102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03" name="Google Shape;1103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2</a:t>
              </a:r>
              <a:endParaRPr sz="6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sp>
        <p:nvSpPr>
          <p:cNvPr id="1104" name="Google Shape;1104;p39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05" name="Google Shape;1105;p39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Red is the colour of danger and courage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06" name="Google Shape;1106;p39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Black is the color of ebony and of outer space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07" name="Google Shape;1107;p39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Yellow is the color of gold, butter and ripe lemons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08" name="Google Shape;1108;p39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White is the color of milk and fresh snow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09" name="Google Shape;1109;p39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40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Gantt chart</a:t>
            </a:r>
            <a:endParaRPr dirty="0"/>
          </a:p>
        </p:txBody>
      </p:sp>
      <p:sp>
        <p:nvSpPr>
          <p:cNvPr id="1115" name="Google Shape;1115;p4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aphicFrame>
        <p:nvGraphicFramePr>
          <p:cNvPr id="1116" name="Google Shape;1116;p40"/>
          <p:cNvGraphicFramePr/>
          <p:nvPr/>
        </p:nvGraphicFramePr>
        <p:xfrm>
          <a:off x="1094175" y="1716881"/>
          <a:ext cx="6955650" cy="2798250"/>
        </p:xfrm>
        <a:graphic>
          <a:graphicData uri="http://schemas.openxmlformats.org/drawingml/2006/table">
            <a:tbl>
              <a:tblPr>
                <a:noFill/>
                <a:tableStyleId>{EE5879B8-69FA-45E9-8B50-13E111EEC92F}</a:tableStyleId>
              </a:tblPr>
              <a:tblGrid>
                <a:gridCol w="119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7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Week 1</a:t>
                      </a:r>
                      <a:endParaRPr sz="800" b="1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Week 2</a:t>
                      </a:r>
                      <a:endParaRPr sz="800" b="1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2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3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4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6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7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8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9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11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12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13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14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1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2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3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4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6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7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8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1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SWOT Analysis</a:t>
            </a:r>
            <a:endParaRPr dirty="0"/>
          </a:p>
        </p:txBody>
      </p:sp>
      <p:sp>
        <p:nvSpPr>
          <p:cNvPr id="1122" name="Google Shape;1122;p4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1123" name="Google Shape;1123;p41"/>
          <p:cNvSpPr/>
          <p:nvPr/>
        </p:nvSpPr>
        <p:spPr>
          <a:xfrm>
            <a:off x="975826" y="1784075"/>
            <a:ext cx="3531300" cy="1330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STRENGTHS</a:t>
            </a:r>
            <a:endParaRPr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24" name="Google Shape;1124;p41"/>
          <p:cNvSpPr/>
          <p:nvPr/>
        </p:nvSpPr>
        <p:spPr>
          <a:xfrm>
            <a:off x="4653125" y="1784075"/>
            <a:ext cx="3531300" cy="1330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WEAKNESSES</a:t>
            </a:r>
            <a:endParaRPr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Yellow is the color of gold, butter and ripe lemons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25" name="Google Shape;1125;p41"/>
          <p:cNvSpPr/>
          <p:nvPr/>
        </p:nvSpPr>
        <p:spPr>
          <a:xfrm>
            <a:off x="975826" y="3260346"/>
            <a:ext cx="3531300" cy="1330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Black is the color of ebony and of outer space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OPPORTUNITIES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26" name="Google Shape;1126;p41"/>
          <p:cNvSpPr/>
          <p:nvPr/>
        </p:nvSpPr>
        <p:spPr>
          <a:xfrm>
            <a:off x="4653125" y="3260346"/>
            <a:ext cx="3531300" cy="1330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White is the color of milk and fresh snow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THREATS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27" name="Google Shape;1127;p41"/>
          <p:cNvSpPr/>
          <p:nvPr/>
        </p:nvSpPr>
        <p:spPr>
          <a:xfrm>
            <a:off x="3493386" y="2098880"/>
            <a:ext cx="2029200" cy="202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41"/>
          <p:cNvSpPr/>
          <p:nvPr/>
        </p:nvSpPr>
        <p:spPr>
          <a:xfrm rot="5400000">
            <a:off x="3639650" y="2098880"/>
            <a:ext cx="2029200" cy="202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41"/>
          <p:cNvSpPr/>
          <p:nvPr/>
        </p:nvSpPr>
        <p:spPr>
          <a:xfrm rot="10800000">
            <a:off x="3639650" y="2246280"/>
            <a:ext cx="2029200" cy="202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1"/>
          <p:cNvSpPr/>
          <p:nvPr/>
        </p:nvSpPr>
        <p:spPr>
          <a:xfrm rot="-5400000">
            <a:off x="3493386" y="2246280"/>
            <a:ext cx="2029200" cy="202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1"/>
          <p:cNvSpPr/>
          <p:nvPr/>
        </p:nvSpPr>
        <p:spPr>
          <a:xfrm>
            <a:off x="3960551" y="2522149"/>
            <a:ext cx="233322" cy="3733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lt1"/>
                </a:solidFill>
                <a:latin typeface="Industry Black" panose="00000900000000000000" pitchFamily="50" charset="0"/>
              </a:rPr>
              <a:t>S</a:t>
            </a:r>
          </a:p>
        </p:txBody>
      </p:sp>
      <p:sp>
        <p:nvSpPr>
          <p:cNvPr id="1132" name="Google Shape;1132;p41"/>
          <p:cNvSpPr/>
          <p:nvPr/>
        </p:nvSpPr>
        <p:spPr>
          <a:xfrm>
            <a:off x="4813174" y="2528630"/>
            <a:ext cx="398721" cy="3634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lt1"/>
                </a:solidFill>
                <a:latin typeface="Industry Black" panose="00000900000000000000" pitchFamily="50" charset="0"/>
              </a:rPr>
              <a:t>W</a:t>
            </a:r>
          </a:p>
        </p:txBody>
      </p:sp>
      <p:sp>
        <p:nvSpPr>
          <p:cNvPr id="1133" name="Google Shape;1133;p41"/>
          <p:cNvSpPr/>
          <p:nvPr/>
        </p:nvSpPr>
        <p:spPr>
          <a:xfrm>
            <a:off x="3931516" y="3450957"/>
            <a:ext cx="241618" cy="3733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lt1"/>
                </a:solidFill>
                <a:latin typeface="Industry Black" panose="00000900000000000000" pitchFamily="50" charset="0"/>
              </a:rPr>
              <a:t>O</a:t>
            </a:r>
          </a:p>
        </p:txBody>
      </p:sp>
      <p:sp>
        <p:nvSpPr>
          <p:cNvPr id="1134" name="Google Shape;1134;p41"/>
          <p:cNvSpPr/>
          <p:nvPr/>
        </p:nvSpPr>
        <p:spPr>
          <a:xfrm>
            <a:off x="4909095" y="3457438"/>
            <a:ext cx="259246" cy="3629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lt1"/>
                </a:solidFill>
                <a:latin typeface="Industry Black" panose="00000900000000000000" pitchFamily="50" charset="0"/>
              </a:rPr>
              <a:t>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2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Industry Black" panose="00000900000000000000" pitchFamily="50" charset="0"/>
              </a:rPr>
              <a:t>Business Model Canvas</a:t>
            </a:r>
            <a:endParaRPr sz="1200" dirty="0">
              <a:latin typeface="Industry Black" panose="00000900000000000000" pitchFamily="50" charset="0"/>
            </a:endParaRPr>
          </a:p>
        </p:txBody>
      </p:sp>
      <p:sp>
        <p:nvSpPr>
          <p:cNvPr id="1140" name="Google Shape;1140;p4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1141" name="Google Shape;1141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Key Activities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8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2" name="Google Shape;1142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Key Resources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3" name="Google Shape;1143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Value Propositions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4" name="Google Shape;1144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Customer Relationships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5" name="Google Shape;1145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Channels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6" name="Google Shape;1146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Customer Segments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7" name="Google Shape;1147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Key Partners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8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8" name="Google Shape;1148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Cost Structure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9" name="Google Shape;1149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Revenue Streams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50" name="Google Shape;1150;p42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51" name="Google Shape;1151;p42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52" name="Google Shape;1152;p42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53" name="Google Shape;1153;p42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54" name="Google Shape;1154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1155" name="Google Shape;1155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6" name="Google Shape;1156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57" name="Google Shape;1157;p42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58" name="Google Shape;1158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1159" name="Google Shape;1159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0" name="Google Shape;1160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1" name="Google Shape;1161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62" name="Google Shape;1162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1163" name="Google Shape;1163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4" name="Google Shape;1164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68" name="Google Shape;1168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1169" name="Google Shape;1169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4" name="Google Shape;1174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43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Funnel</a:t>
            </a:r>
            <a:endParaRPr dirty="0"/>
          </a:p>
        </p:txBody>
      </p:sp>
      <p:sp>
        <p:nvSpPr>
          <p:cNvPr id="1180" name="Google Shape;1180;p4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1181" name="Google Shape;1181;p43"/>
          <p:cNvGrpSpPr/>
          <p:nvPr/>
        </p:nvGrpSpPr>
        <p:grpSpPr>
          <a:xfrm>
            <a:off x="1650369" y="1759888"/>
            <a:ext cx="2836351" cy="2549934"/>
            <a:chOff x="1650369" y="1759888"/>
            <a:chExt cx="2836351" cy="2549934"/>
          </a:xfrm>
        </p:grpSpPr>
        <p:sp>
          <p:nvSpPr>
            <p:cNvPr id="1182" name="Google Shape;1182;p43"/>
            <p:cNvSpPr/>
            <p:nvPr/>
          </p:nvSpPr>
          <p:spPr>
            <a:xfrm>
              <a:off x="2352540" y="3499938"/>
              <a:ext cx="1436462" cy="435680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PURCHASE</a:t>
              </a: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83" name="Google Shape;1183;p43"/>
            <p:cNvSpPr/>
            <p:nvPr/>
          </p:nvSpPr>
          <p:spPr>
            <a:xfrm>
              <a:off x="2530091" y="3883943"/>
              <a:ext cx="1083148" cy="425879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LOYALTY</a:t>
              </a: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84" name="Google Shape;1184;p43"/>
            <p:cNvSpPr/>
            <p:nvPr/>
          </p:nvSpPr>
          <p:spPr>
            <a:xfrm>
              <a:off x="1656614" y="1990648"/>
              <a:ext cx="2830106" cy="453499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AWARENESS</a:t>
              </a: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85" name="Google Shape;1185;p43"/>
            <p:cNvSpPr/>
            <p:nvPr/>
          </p:nvSpPr>
          <p:spPr>
            <a:xfrm>
              <a:off x="2004577" y="2744402"/>
              <a:ext cx="2134175" cy="443700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EVALUATION</a:t>
              </a: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86" name="Google Shape;1186;p43"/>
            <p:cNvSpPr/>
            <p:nvPr/>
          </p:nvSpPr>
          <p:spPr>
            <a:xfrm>
              <a:off x="1832381" y="2367525"/>
              <a:ext cx="2479457" cy="44904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DISCOVERY</a:t>
              </a: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87" name="Google Shape;1187;p43"/>
            <p:cNvSpPr/>
            <p:nvPr/>
          </p:nvSpPr>
          <p:spPr>
            <a:xfrm>
              <a:off x="2177667" y="3121279"/>
              <a:ext cx="1786208" cy="441917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INTENT</a:t>
              </a: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88" name="Google Shape;1188;p43"/>
            <p:cNvSpPr/>
            <p:nvPr/>
          </p:nvSpPr>
          <p:spPr>
            <a:xfrm>
              <a:off x="1650369" y="1759888"/>
              <a:ext cx="2832175" cy="311929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cxnSp>
        <p:nvCxnSpPr>
          <p:cNvPr id="1189" name="Google Shape;1189;p43"/>
          <p:cNvCxnSpPr/>
          <p:nvPr/>
        </p:nvCxnSpPr>
        <p:spPr>
          <a:xfrm>
            <a:off x="4423871" y="2182153"/>
            <a:ext cx="830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90" name="Google Shape;1190;p43"/>
          <p:cNvSpPr txBox="1"/>
          <p:nvPr/>
        </p:nvSpPr>
        <p:spPr>
          <a:xfrm>
            <a:off x="5303102" y="2046907"/>
            <a:ext cx="2190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191" name="Google Shape;1191;p43"/>
          <p:cNvCxnSpPr/>
          <p:nvPr/>
        </p:nvCxnSpPr>
        <p:spPr>
          <a:xfrm>
            <a:off x="4301498" y="2560751"/>
            <a:ext cx="95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92" name="Google Shape;1192;p43"/>
          <p:cNvSpPr txBox="1"/>
          <p:nvPr/>
        </p:nvSpPr>
        <p:spPr>
          <a:xfrm>
            <a:off x="5303102" y="2425497"/>
            <a:ext cx="2190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193" name="Google Shape;1193;p43"/>
          <p:cNvCxnSpPr/>
          <p:nvPr/>
        </p:nvCxnSpPr>
        <p:spPr>
          <a:xfrm>
            <a:off x="4127597" y="2939350"/>
            <a:ext cx="1127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94" name="Google Shape;1194;p43"/>
          <p:cNvSpPr txBox="1"/>
          <p:nvPr/>
        </p:nvSpPr>
        <p:spPr>
          <a:xfrm>
            <a:off x="5303102" y="2804088"/>
            <a:ext cx="2190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195" name="Google Shape;1195;p43"/>
          <p:cNvCxnSpPr/>
          <p:nvPr/>
        </p:nvCxnSpPr>
        <p:spPr>
          <a:xfrm>
            <a:off x="3979460" y="3317928"/>
            <a:ext cx="1275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96" name="Google Shape;1196;p43"/>
          <p:cNvSpPr txBox="1"/>
          <p:nvPr/>
        </p:nvSpPr>
        <p:spPr>
          <a:xfrm>
            <a:off x="5303102" y="3182678"/>
            <a:ext cx="2190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197" name="Google Shape;1197;p43"/>
          <p:cNvCxnSpPr/>
          <p:nvPr/>
        </p:nvCxnSpPr>
        <p:spPr>
          <a:xfrm>
            <a:off x="3818431" y="3696527"/>
            <a:ext cx="14361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98" name="Google Shape;1198;p43"/>
          <p:cNvSpPr txBox="1"/>
          <p:nvPr/>
        </p:nvSpPr>
        <p:spPr>
          <a:xfrm>
            <a:off x="5303102" y="3561269"/>
            <a:ext cx="2190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199" name="Google Shape;1199;p43"/>
          <p:cNvCxnSpPr/>
          <p:nvPr/>
        </p:nvCxnSpPr>
        <p:spPr>
          <a:xfrm>
            <a:off x="3650976" y="4075106"/>
            <a:ext cx="15969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00" name="Google Shape;1200;p43"/>
          <p:cNvSpPr txBox="1"/>
          <p:nvPr/>
        </p:nvSpPr>
        <p:spPr>
          <a:xfrm>
            <a:off x="5303102" y="3939860"/>
            <a:ext cx="2190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4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Presentation</a:t>
            </a:r>
            <a:endParaRPr dirty="0"/>
          </a:p>
        </p:txBody>
      </p:sp>
      <p:sp>
        <p:nvSpPr>
          <p:cNvPr id="1206" name="Google Shape;1206;p4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1207" name="Google Shape;1207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1079575" y="1830975"/>
            <a:ext cx="1399200" cy="139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08" name="Google Shape;1208;p44"/>
          <p:cNvSpPr txBox="1"/>
          <p:nvPr/>
        </p:nvSpPr>
        <p:spPr>
          <a:xfrm>
            <a:off x="1084297" y="3352299"/>
            <a:ext cx="13992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Imani Jackson</a:t>
            </a:r>
            <a:b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</a:b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JOB TITLE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pic>
        <p:nvPicPr>
          <p:cNvPr id="1209" name="Google Shape;120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39838" y="1830975"/>
            <a:ext cx="1399200" cy="139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10" name="Google Shape;1210;p44"/>
          <p:cNvSpPr txBox="1"/>
          <p:nvPr/>
        </p:nvSpPr>
        <p:spPr>
          <a:xfrm>
            <a:off x="2944560" y="3352299"/>
            <a:ext cx="13992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Marcos Galán</a:t>
            </a:r>
            <a:b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</a:b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JOB TITLE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pic>
        <p:nvPicPr>
          <p:cNvPr id="1211" name="Google Shape;1211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00102" y="1830975"/>
            <a:ext cx="1399200" cy="139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12" name="Google Shape;1212;p44"/>
          <p:cNvSpPr txBox="1"/>
          <p:nvPr/>
        </p:nvSpPr>
        <p:spPr>
          <a:xfrm>
            <a:off x="4804824" y="3352299"/>
            <a:ext cx="13992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Ixchel Valdía</a:t>
            </a:r>
            <a:b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</a:b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JOB TITLE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pic>
        <p:nvPicPr>
          <p:cNvPr id="1213" name="Google Shape;1213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660365" y="1830975"/>
            <a:ext cx="1399200" cy="139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14" name="Google Shape;1214;p44"/>
          <p:cNvSpPr txBox="1"/>
          <p:nvPr/>
        </p:nvSpPr>
        <p:spPr>
          <a:xfrm>
            <a:off x="6665087" y="3352299"/>
            <a:ext cx="13992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Nils Årud</a:t>
            </a:r>
            <a:b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</a:b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JOB TITLE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Industry Black" panose="00000900000000000000" pitchFamily="50" charset="0"/>
              </a:rPr>
              <a:t>Competitor Matrix</a:t>
            </a:r>
            <a:endParaRPr sz="1200" dirty="0">
              <a:latin typeface="Industry Black" panose="00000900000000000000" pitchFamily="50" charset="0"/>
            </a:endParaRPr>
          </a:p>
        </p:txBody>
      </p:sp>
      <p:sp>
        <p:nvSpPr>
          <p:cNvPr id="1220" name="Google Shape;1220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1222" name="Google Shape;1222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Google Shape;1223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4" name="Google Shape;1224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5" name="Google Shape;1225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6" name="Google Shape;1226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7" name="Google Shape;1227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8" name="Google Shape;1228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9" name="Google Shape;1229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0" name="Google Shape;1230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1" name="Google Shape;1231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2" name="Google Shape;1232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3" name="Google Shape;1233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4" name="Google Shape;1234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5" name="Google Shape;1235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6" name="Google Shape;1236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7" name="Google Shape;1237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8" name="Google Shape;1238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9" name="Google Shape;1239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0" name="Google Shape;1240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1" name="Google Shape;1241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2" name="Google Shape;1242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3" name="Google Shape;1243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4" name="Google Shape;1244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5" name="Google Shape;1245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6" name="Google Shape;1246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7" name="Google Shape;1247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8" name="Google Shape;1248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9" name="Google Shape;1249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0" name="Google Shape;1250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1" name="Google Shape;1251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2" name="Google Shape;1252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3" name="Google Shape;1253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4" name="Google Shape;1254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5" name="Google Shape;1255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6" name="Google Shape;1256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7" name="Google Shape;1257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8" name="Google Shape;1258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9" name="Google Shape;1259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0" name="Google Shape;1260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1" name="Google Shape;1261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2" name="Google Shape;1262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3" name="Google Shape;1263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4" name="Google Shape;1264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6" name="Google Shape;1266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7" name="Google Shape;1267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68" name="Google Shape;1268;p4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1269" name="Google Shape;1269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1270" name="Google Shape;1270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1" name="Google Shape;1271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2" name="Google Shape;1272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3" name="Google Shape;1273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6" name="Google Shape;1276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7" name="Google Shape;1277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8" name="Google Shape;1278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9" name="Google Shape;1279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0" name="Google Shape;1280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1" name="Google Shape;1281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2" name="Google Shape;1282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3" name="Google Shape;1283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4" name="Google Shape;1284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5" name="Google Shape;1285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6" name="Google Shape;1286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7" name="Google Shape;1287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8" name="Google Shape;1288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9" name="Google Shape;1289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0" name="Google Shape;1290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1" name="Google Shape;1291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292" name="Google Shape;1292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1293" name="Google Shape;1293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294" name="Google Shape;1294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LOW VALUE 1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295" name="Google Shape;1295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HIGH VALUE 1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296" name="Google Shape;1296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LOW VALUE 2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297" name="Google Shape;1297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HIGH VALUE 2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298" name="Google Shape;1298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Our company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299" name="Google Shape;1299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Competitor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300" name="Google Shape;1300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Competitor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301" name="Google Shape;1301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Competitor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302" name="Google Shape;1302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Competitor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303" name="Google Shape;1303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Competitor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304" name="Google Shape;1304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Competitor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46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Weekly Planner</a:t>
            </a:r>
            <a:endParaRPr dirty="0"/>
          </a:p>
        </p:txBody>
      </p:sp>
      <p:sp>
        <p:nvSpPr>
          <p:cNvPr id="1310" name="Google Shape;1310;p4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aphicFrame>
        <p:nvGraphicFramePr>
          <p:cNvPr id="1311" name="Google Shape;1311;p46"/>
          <p:cNvGraphicFramePr/>
          <p:nvPr/>
        </p:nvGraphicFramePr>
        <p:xfrm>
          <a:off x="855300" y="1760245"/>
          <a:ext cx="7530600" cy="2730445"/>
        </p:xfrm>
        <a:graphic>
          <a:graphicData uri="http://schemas.openxmlformats.org/drawingml/2006/table">
            <a:tbl>
              <a:tblPr>
                <a:noFill/>
                <a:tableStyleId>{B1DCF972-F3DB-49DA-96C2-27350D1A7E48}</a:tableStyleId>
              </a:tblPr>
              <a:tblGrid>
                <a:gridCol w="8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5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SUNDAY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MONDAY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TUESDAY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WEDNESDAY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THURSDAY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FRIDAY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SATURDAY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09:00 - 09:45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10:00 - 10:45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11:00 - 11:45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12:00 - 13:15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13:30 - 14:15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14:30 - 15:15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15:30 - 16:15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47"/>
          <p:cNvSpPr txBox="1">
            <a:spLocks noGrp="1"/>
          </p:cNvSpPr>
          <p:nvPr>
            <p:ph type="title" idx="4294967295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ustry Black" panose="00000900000000000000" pitchFamily="50" charset="0"/>
              </a:rPr>
              <a:t>Extra graphics</a:t>
            </a:r>
            <a:endParaRPr dirty="0">
              <a:latin typeface="Industry Black" panose="00000900000000000000" pitchFamily="50" charset="0"/>
            </a:endParaRPr>
          </a:p>
        </p:txBody>
      </p:sp>
      <p:sp>
        <p:nvSpPr>
          <p:cNvPr id="1317" name="Google Shape;1317;p4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pSp>
        <p:nvGrpSpPr>
          <p:cNvPr id="1318" name="Google Shape;1318;p47"/>
          <p:cNvGrpSpPr/>
          <p:nvPr/>
        </p:nvGrpSpPr>
        <p:grpSpPr>
          <a:xfrm>
            <a:off x="3080615" y="2136917"/>
            <a:ext cx="1596706" cy="1596706"/>
            <a:chOff x="1911350" y="374650"/>
            <a:chExt cx="1739900" cy="1739900"/>
          </a:xfrm>
        </p:grpSpPr>
        <p:sp>
          <p:nvSpPr>
            <p:cNvPr id="1319" name="Google Shape;1319;p47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0" name="Google Shape;1320;p4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1321" name="Google Shape;1321;p4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4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4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4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6" name="Google Shape;1326;p47"/>
          <p:cNvGrpSpPr/>
          <p:nvPr/>
        </p:nvGrpSpPr>
        <p:grpSpPr>
          <a:xfrm>
            <a:off x="5113802" y="2220122"/>
            <a:ext cx="1481553" cy="1483836"/>
            <a:chOff x="7512049" y="977900"/>
            <a:chExt cx="4121150" cy="4127500"/>
          </a:xfrm>
        </p:grpSpPr>
        <p:sp>
          <p:nvSpPr>
            <p:cNvPr id="1327" name="Google Shape;1327;p47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8" name="Google Shape;1328;p4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1329" name="Google Shape;1329;p4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4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4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4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4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4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4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4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4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4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4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4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4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4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4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4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4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4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4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4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4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4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2" name="Google Shape;1352;p4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4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4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55" name="Google Shape;1355;p47"/>
          <p:cNvGrpSpPr/>
          <p:nvPr/>
        </p:nvGrpSpPr>
        <p:grpSpPr>
          <a:xfrm>
            <a:off x="263721" y="2145047"/>
            <a:ext cx="2583332" cy="1505072"/>
            <a:chOff x="4376200" y="2476500"/>
            <a:chExt cx="2190750" cy="1276350"/>
          </a:xfrm>
        </p:grpSpPr>
        <p:sp>
          <p:nvSpPr>
            <p:cNvPr id="1356" name="Google Shape;1356;p47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7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7"/>
          <p:cNvGrpSpPr/>
          <p:nvPr/>
        </p:nvGrpSpPr>
        <p:grpSpPr>
          <a:xfrm>
            <a:off x="6281542" y="2143932"/>
            <a:ext cx="2599241" cy="4432749"/>
            <a:chOff x="385907" y="2954040"/>
            <a:chExt cx="2496869" cy="4258164"/>
          </a:xfrm>
        </p:grpSpPr>
        <p:sp>
          <p:nvSpPr>
            <p:cNvPr id="1359" name="Google Shape;1359;p47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7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7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7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7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66" name="Google Shape;1366;p47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1367" name="Google Shape;1367;p47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47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1369;p47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1370;p47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47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47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47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47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47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47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47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47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79" name="Google Shape;1379;p47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48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 dirty="0">
                <a:latin typeface="Industry Book" panose="00000500000000000000" pitchFamily="50" charset="0"/>
              </a:rPr>
              <a:t>SlidesCarnival icons are editable shapes. </a:t>
            </a:r>
            <a:br>
              <a:rPr lang="en" sz="900" dirty="0">
                <a:latin typeface="Industry Book" panose="00000500000000000000" pitchFamily="50" charset="0"/>
              </a:rPr>
            </a:br>
            <a:br>
              <a:rPr lang="en" sz="900" dirty="0">
                <a:latin typeface="Industry Book" panose="00000500000000000000" pitchFamily="50" charset="0"/>
              </a:rPr>
            </a:br>
            <a:r>
              <a:rPr lang="en" sz="900" dirty="0">
                <a:latin typeface="Industry Book" panose="00000500000000000000" pitchFamily="50" charset="0"/>
              </a:rPr>
              <a:t>This means that you can:</a:t>
            </a:r>
            <a:endParaRPr sz="900" dirty="0">
              <a:latin typeface="Industry Book" panose="00000500000000000000" pitchFamily="50" charset="0"/>
            </a:endParaRPr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⋆"/>
            </a:pPr>
            <a:r>
              <a:rPr lang="en" sz="900" dirty="0">
                <a:latin typeface="Industry Book" panose="00000500000000000000" pitchFamily="50" charset="0"/>
              </a:rPr>
              <a:t>Resize them without losing quality.</a:t>
            </a:r>
            <a:endParaRPr sz="900" dirty="0">
              <a:latin typeface="Industry Book" panose="00000500000000000000" pitchFamily="50" charset="0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⋆"/>
            </a:pPr>
            <a:r>
              <a:rPr lang="en" sz="900" dirty="0">
                <a:latin typeface="Industry Book" panose="00000500000000000000" pitchFamily="50" charset="0"/>
              </a:rPr>
              <a:t>Change fill color and opacity.</a:t>
            </a:r>
            <a:endParaRPr sz="900" dirty="0">
              <a:latin typeface="Industry Book" panose="00000500000000000000" pitchFamily="50" charset="0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⋆"/>
            </a:pPr>
            <a:r>
              <a:rPr lang="en" sz="900" dirty="0">
                <a:latin typeface="Industry Book" panose="00000500000000000000" pitchFamily="50" charset="0"/>
              </a:rPr>
              <a:t>Change line color, width and style.</a:t>
            </a:r>
            <a:endParaRPr sz="900" dirty="0">
              <a:latin typeface="Industry Book" panose="00000500000000000000" pitchFamily="50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dirty="0">
                <a:latin typeface="Industry Book" panose="00000500000000000000" pitchFamily="50" charset="0"/>
              </a:rPr>
              <a:t>Isn’t that nice? :)</a:t>
            </a:r>
            <a:br>
              <a:rPr lang="en" sz="900" dirty="0">
                <a:latin typeface="Industry Book" panose="00000500000000000000" pitchFamily="50" charset="0"/>
              </a:rPr>
            </a:br>
            <a:br>
              <a:rPr lang="en" sz="900" dirty="0">
                <a:latin typeface="Industry Book" panose="00000500000000000000" pitchFamily="50" charset="0"/>
              </a:rPr>
            </a:br>
            <a:r>
              <a:rPr lang="en" sz="900" dirty="0">
                <a:latin typeface="Industry Book" panose="00000500000000000000" pitchFamily="50" charset="0"/>
              </a:rPr>
              <a:t>Examples:</a:t>
            </a:r>
            <a:br>
              <a:rPr lang="en" sz="900" dirty="0">
                <a:latin typeface="Industry Book" panose="00000500000000000000" pitchFamily="50" charset="0"/>
              </a:rPr>
            </a:br>
            <a:br>
              <a:rPr lang="en" sz="900" dirty="0">
                <a:latin typeface="Industry Book" panose="00000500000000000000" pitchFamily="50" charset="0"/>
              </a:rPr>
            </a:br>
            <a:br>
              <a:rPr lang="en" sz="900" dirty="0">
                <a:latin typeface="Industry Book" panose="00000500000000000000" pitchFamily="50" charset="0"/>
              </a:rPr>
            </a:br>
            <a:endParaRPr sz="900" dirty="0">
              <a:latin typeface="Industry Book" panose="00000500000000000000" pitchFamily="50" charset="0"/>
            </a:endParaRPr>
          </a:p>
        </p:txBody>
      </p:sp>
      <p:grpSp>
        <p:nvGrpSpPr>
          <p:cNvPr id="1385" name="Google Shape;1385;p4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386" name="Google Shape;1386;p4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2" name="Google Shape;1392;p4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393" name="Google Shape;1393;p4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4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396" name="Google Shape;1396;p4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8" name="Google Shape;1398;p48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48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0" name="Google Shape;1400;p4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401" name="Google Shape;1401;p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4" name="Google Shape;1404;p4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405" name="Google Shape;1405;p4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9" name="Google Shape;1409;p48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0" name="Google Shape;1410;p4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1411" name="Google Shape;1411;p4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1" name="Google Shape;1431;p4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1432" name="Google Shape;1432;p4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4" name="Google Shape;1434;p4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1435" name="Google Shape;1435;p4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8" name="Google Shape;1438;p4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1439" name="Google Shape;1439;p4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4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1443" name="Google Shape;1443;p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7" name="Google Shape;1447;p48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48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48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48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1" name="Google Shape;1451;p4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1452" name="Google Shape;1452;p4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4" name="Google Shape;1454;p4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1455" name="Google Shape;145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4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1458" name="Google Shape;1458;p4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4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1461" name="Google Shape;1461;p4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3" name="Google Shape;1463;p4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1464" name="Google Shape;1464;p4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8" name="Google Shape;1468;p4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1469" name="Google Shape;1469;p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1" name="Google Shape;1471;p4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1472" name="Google Shape;1472;p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5" name="Google Shape;1475;p48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6" name="Google Shape;1476;p4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1477" name="Google Shape;1477;p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9" name="Google Shape;1479;p4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1480" name="Google Shape;1480;p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4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1486" name="Google Shape;1486;p4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8" name="Google Shape;1488;p4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1489" name="Google Shape;1489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4" name="Google Shape;1494;p4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1495" name="Google Shape;1495;p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0" name="Google Shape;1500;p4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1501" name="Google Shape;1501;p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5" name="Google Shape;1505;p48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48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8" name="Google Shape;1508;p4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509" name="Google Shape;1509;p4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4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512" name="Google Shape;1512;p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4" name="Google Shape;1514;p4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515" name="Google Shape;1515;p4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7" name="Google Shape;1517;p48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8" name="Google Shape;1518;p4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519" name="Google Shape;1519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1" name="Google Shape;1521;p4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522" name="Google Shape;1522;p4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7" name="Google Shape;1527;p4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528" name="Google Shape;1528;p4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0" name="Google Shape;1530;p48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4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2" name="Google Shape;1532;p4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533" name="Google Shape;1533;p4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5" name="Google Shape;1535;p4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536" name="Google Shape;1536;p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8" name="Google Shape;1538;p48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9" name="Google Shape;1539;p4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540" name="Google Shape;1540;p4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4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543" name="Google Shape;1543;p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48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8" name="Google Shape;1548;p4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549" name="Google Shape;1549;p4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1" name="Google Shape;1551;p4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552" name="Google Shape;1552;p4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6" name="Google Shape;1556;p4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557" name="Google Shape;1557;p4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0" name="Google Shape;1560;p4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561" name="Google Shape;1561;p4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3" name="Google Shape;1563;p4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564" name="Google Shape;1564;p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7" name="Google Shape;1567;p4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568" name="Google Shape;1568;p4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1573;p4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574" name="Google Shape;1574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6" name="Google Shape;1576;p4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577" name="Google Shape;1577;p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2" name="Google Shape;1582;p4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3" name="Google Shape;1583;p4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584" name="Google Shape;1584;p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6" name="Google Shape;1586;p4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587" name="Google Shape;1587;p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1" name="Google Shape;1591;p4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2" name="Google Shape;1592;p4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593" name="Google Shape;1593;p4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6" name="Google Shape;1596;p4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597" name="Google Shape;1597;p4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48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4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4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3" name="Google Shape;1603;p4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604" name="Google Shape;1604;p4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7" name="Google Shape;1607;p48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8" name="Google Shape;1608;p4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609" name="Google Shape;1609;p4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2" name="Google Shape;1612;p4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3" name="Google Shape;1613;p4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614" name="Google Shape;1614;p4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9" name="Google Shape;1619;p4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620" name="Google Shape;1620;p4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3" name="Google Shape;1623;p4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624" name="Google Shape;1624;p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628" name="Google Shape;1628;p4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3" name="Google Shape;1633;p4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634" name="Google Shape;1634;p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9" name="Google Shape;1639;p4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640" name="Google Shape;1640;p4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2" name="Google Shape;1642;p4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643" name="Google Shape;1643;p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9" name="Google Shape;1649;p48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0" name="Google Shape;1650;p4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651" name="Google Shape;1651;p4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6" name="Google Shape;1656;p4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657" name="Google Shape;1657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658" name="Google Shape;1658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659" name="Google Shape;1659;p48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0" name="Google Shape;1660;p4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661" name="Google Shape;1661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3" name="Google Shape;1663;p48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4" name="Google Shape;1664;p4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665" name="Google Shape;166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7" name="Google Shape;1667;p48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6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4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2"/>
          <p:cNvSpPr txBox="1">
            <a:spLocks noGrp="1"/>
          </p:cNvSpPr>
          <p:nvPr>
            <p:ph type="ctrTitle"/>
          </p:nvPr>
        </p:nvSpPr>
        <p:spPr>
          <a:xfrm>
            <a:off x="1694261" y="1991850"/>
            <a:ext cx="5755478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 OF SHOWCASE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3" name="Google Shape;1673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674" name="Google Shape;1674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0" name="Google Shape;1680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681" name="Google Shape;1681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5" name="Google Shape;1685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686" name="Google Shape;1686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9" name="Google Shape;1689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690" name="Google Shape;1690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5" name="Google Shape;1695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696" name="Google Shape;1696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9" name="Google Shape;1699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700" name="Google Shape;1700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4" name="Google Shape;1704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705" name="Google Shape;1705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0" name="Google Shape;1710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711" name="Google Shape;1711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7" name="Google Shape;1717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718" name="Google Shape;1718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0" name="Google Shape;1720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721" name="Google Shape;1721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4" name="Google Shape;1724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725" name="Google Shape;1725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1" name="Google Shape;1731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732" name="Google Shape;1732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7" name="Google Shape;1737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738" name="Google Shape;1738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1" name="Google Shape;1741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742" name="Google Shape;1742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743" name="Google Shape;1743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4" name="Google Shape;1744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5" name="Google Shape;1745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6" name="Google Shape;1746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7" name="Google Shape;1747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8" name="Google Shape;1748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9" name="Google Shape;1749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0" name="Google Shape;1750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1" name="Google Shape;1751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2" name="Google Shape;1752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53" name="Google Shape;1753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9" name="Google Shape;1759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760" name="Google Shape;1760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4" name="Google Shape;1764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765" name="Google Shape;1765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0" name="Google Shape;1770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771" name="Google Shape;1771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7" name="Google Shape;1777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778" name="Google Shape;1778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2" name="Google Shape;1782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783" name="Google Shape;1783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7" name="Google Shape;1787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788" name="Google Shape;1788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93" name="Google Shape;1793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794" name="Google Shape;1794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5" name="Google Shape;1795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8" name="Google Shape;1798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9" name="Google Shape;1799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0" name="Google Shape;1800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04" name="Google Shape;1804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805" name="Google Shape;1805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08" name="Google Shape;1808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809" name="Google Shape;1809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3" name="Google Shape;1813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19" name="Google Shape;1819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820" name="Google Shape;1820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24" name="Google Shape;1824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825" name="Google Shape;182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6" name="Google Shape;182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7" name="Google Shape;182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8" name="Google Shape;182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9" name="Google Shape;182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0" name="Google Shape;183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1" name="Google Shape;183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2" name="Google Shape;183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3" name="Google Shape;183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4" name="Google Shape;183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35" name="Google Shape;1835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836" name="Google Shape;1836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3" name="Google Shape;1843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844" name="Google Shape;1844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8" name="Google Shape;1848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849" name="Google Shape;1849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3" name="Google Shape;1853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854" name="Google Shape;1854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9" name="Google Shape;1859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860" name="Google Shape;1860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6" name="Google Shape;1866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867" name="Google Shape;1867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0" name="Google Shape;1870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871" name="Google Shape;1871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6" name="Google Shape;1876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877" name="Google Shape;1877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1" name="Google Shape;1881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2" name="Google Shape;1882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3" name="Google Shape;1883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884" name="Google Shape;1884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5" name="Google Shape;1885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6" name="Google Shape;1886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7" name="Google Shape;1887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888" name="Google Shape;1888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9" name="Google Shape;1889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0" name="Google Shape;1890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2" name="Google Shape;1892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893" name="Google Shape;1893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Google Shape;1895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9" name="Google Shape;1899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900" name="Google Shape;1900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4" name="Google Shape;1904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5" name="Google Shape;1905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6" name="Google Shape;1906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7" name="Google Shape;1907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908" name="Google Shape;1908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10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1" name="Google Shape;1911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2" name="Google Shape;1912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913" name="Google Shape;1913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6" name="Google Shape;1916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917" name="Google Shape;1917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0" name="Google Shape;1920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921" name="Google Shape;1921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5" name="Google Shape;1925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926" name="Google Shape;1926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0" name="Google Shape;1930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931" name="Google Shape;1931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6" name="Google Shape;1936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937" name="Google Shape;1937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3" name="Google Shape;1943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944" name="Google Shape;1944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1" name="Google Shape;1951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952" name="Google Shape;1952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Google Shape;1961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4" name="Google Shape;1964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965" name="Google Shape;1965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9" name="Google Shape;1969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970" name="Google Shape;1970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3" name="Google Shape;1973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974" name="Google Shape;1974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0" name="Google Shape;1980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981" name="Google Shape;1981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7" name="Google Shape;1987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9" name="Google Shape;1989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990" name="Google Shape;1990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4" name="Google Shape;1994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2" name="Google Shape;2002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2003" name="Google Shape;2003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5" name="Google Shape;2015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2016" name="Google Shape;2016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8" name="Google Shape;2028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2029" name="Google Shape;2029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5" name="Google Shape;2035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2036" name="Google Shape;2036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1" name="Google Shape;2051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2052" name="Google Shape;2052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6" name="Google Shape;2056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2057" name="Google Shape;2057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2058" name="Google Shape;2058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9" name="Google Shape;2059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0" name="Google Shape;2060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1" name="Google Shape;2061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2062" name="Google Shape;2062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3" name="Google Shape;2063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4" name="Google Shape;2064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5" name="Google Shape;2065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2066" name="Google Shape;2066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7" name="Google Shape;2067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8" name="Google Shape;2068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9" name="Google Shape;2069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2070" name="Google Shape;2070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2" name="Google Shape;2072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73" name="Google Shape;2073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2074" name="Google Shape;2074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2" name="Google Shape;2082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2083" name="Google Shape;2083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7" name="Google Shape;2107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2108" name="Google Shape;2108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2109" name="Google Shape;2109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0" name="Google Shape;2110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1" name="Google Shape;2111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2112" name="Google Shape;2112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3" name="Google Shape;2113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4" name="Google Shape;2114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2115" name="Google Shape;211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6" name="Google Shape;211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17" name="Google Shape;2117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Industry Black" panose="00000900000000000000" pitchFamily="50" charset="0"/>
              </a:rPr>
              <a:t>Diagrams and infographics</a:t>
            </a:r>
            <a:endParaRPr sz="2000" dirty="0">
              <a:latin typeface="Industry Black" panose="00000900000000000000" pitchFamily="50" charset="0"/>
            </a:endParaRPr>
          </a:p>
        </p:txBody>
      </p:sp>
      <p:sp>
        <p:nvSpPr>
          <p:cNvPr id="2118" name="Google Shape;2118;p4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5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chemeClr val="lt1"/>
                </a:solidFill>
                <a:highlight>
                  <a:schemeClr val="accent2"/>
                </a:highlight>
                <a:latin typeface="Industry Book" panose="00000500000000000000" pitchFamily="50" charset="0"/>
                <a:ea typeface="Abel"/>
                <a:cs typeface="Abel"/>
                <a:sym typeface="Abel"/>
              </a:rPr>
              <a:t> and many more...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2124" name="Google Shape;2124;p5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2125" name="Google Shape;2125;p50"/>
          <p:cNvSpPr txBox="1">
            <a:spLocks noGrp="1"/>
          </p:cNvSpPr>
          <p:nvPr>
            <p:ph type="body" idx="4294967295"/>
          </p:nvPr>
        </p:nvSpPr>
        <p:spPr>
          <a:xfrm>
            <a:off x="731900" y="856425"/>
            <a:ext cx="79548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>
                <a:latin typeface="Industry Book" panose="00000500000000000000" pitchFamily="50" charset="0"/>
              </a:rPr>
              <a:t>You can also use any emoji as an icon!</a:t>
            </a:r>
            <a:endParaRPr sz="1400" b="1" dirty="0">
              <a:latin typeface="Industry Book" panose="00000500000000000000" pitchFamily="50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latin typeface="Industry Book" panose="00000500000000000000" pitchFamily="50" charset="0"/>
              </a:rPr>
              <a:t>And of course it resizes without losing quality.</a:t>
            </a:r>
            <a:endParaRPr sz="1400" dirty="0">
              <a:latin typeface="Industry Book" panose="00000500000000000000" pitchFamily="50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Industry Book" panose="00000500000000000000" pitchFamily="50" charset="0"/>
              </a:rPr>
              <a:t>How? Follow Google instructions https://twitter.com/googledocs/status/730087240156643328</a:t>
            </a:r>
            <a:endParaRPr sz="1400" dirty="0">
              <a:latin typeface="Industry Book" panose="00000500000000000000" pitchFamily="50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0" name="Google Shape;2130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1" name="Google Shape;2131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32" name="Google Shape;2132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2133" name="Google Shape;2133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2134" name="Google Shape;2134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135" name="Google Shape;2135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136" name="Google Shape;2136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2137" name="Google Shape;2137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138" name="Google Shape;2138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139" name="Google Shape;2139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2140" name="Google Shape;2140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141" name="Google Shape;2141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142" name="Google Shape;2142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2143" name="Google Shape;2143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144" name="Google Shape;2144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your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217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5"/>
          <p:cNvSpPr txBox="1">
            <a:spLocks noGrp="1"/>
          </p:cNvSpPr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776" name="Google Shape;776;p15"/>
          <p:cNvSpPr txBox="1">
            <a:spLocks noGrp="1"/>
          </p:cNvSpPr>
          <p:nvPr>
            <p:ph type="subTitle" idx="1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6"/>
          <p:cNvSpPr txBox="1">
            <a:spLocks noGrp="1"/>
          </p:cNvSpPr>
          <p:nvPr>
            <p:ph type="body" idx="1"/>
          </p:nvPr>
        </p:nvSpPr>
        <p:spPr>
          <a:xfrm>
            <a:off x="2095100" y="1628400"/>
            <a:ext cx="49539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782" name="Google Shape;782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7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slide title</a:t>
            </a:r>
            <a:endParaRPr dirty="0"/>
          </a:p>
        </p:txBody>
      </p:sp>
      <p:sp>
        <p:nvSpPr>
          <p:cNvPr id="788" name="Google Shape;788;p17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 dirty="0"/>
              <a:t>And some text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789" name="Google Shape;789;p1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8"/>
          <p:cNvSpPr txBox="1">
            <a:spLocks noGrp="1"/>
          </p:cNvSpPr>
          <p:nvPr>
            <p:ph type="ctrTitle" idx="4294967295"/>
          </p:nvPr>
        </p:nvSpPr>
        <p:spPr>
          <a:xfrm>
            <a:off x="1972275" y="2269150"/>
            <a:ext cx="5199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Industry Black" panose="00000900000000000000" pitchFamily="50" charset="0"/>
              </a:rPr>
              <a:t>BIG CONCEPT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795" name="Google Shape;795;p18"/>
          <p:cNvSpPr txBox="1">
            <a:spLocks noGrp="1"/>
          </p:cNvSpPr>
          <p:nvPr>
            <p:ph type="subTitle" idx="4294967295"/>
          </p:nvPr>
        </p:nvSpPr>
        <p:spPr>
          <a:xfrm>
            <a:off x="1972275" y="3411555"/>
            <a:ext cx="51993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Industry Book" panose="00000500000000000000" pitchFamily="50" charset="0"/>
              </a:rPr>
              <a:t>Bring the attention of your audience over a key concept using icons or illustrations</a:t>
            </a:r>
            <a:endParaRPr dirty="0">
              <a:latin typeface="Industry Book" panose="00000500000000000000" pitchFamily="50" charset="0"/>
            </a:endParaRPr>
          </a:p>
        </p:txBody>
      </p:sp>
      <p:sp>
        <p:nvSpPr>
          <p:cNvPr id="796" name="Google Shape;796;p18"/>
          <p:cNvSpPr/>
          <p:nvPr/>
        </p:nvSpPr>
        <p:spPr>
          <a:xfrm>
            <a:off x="4826426" y="2260175"/>
            <a:ext cx="282701" cy="26993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7" name="Google Shape;797;p18"/>
          <p:cNvGrpSpPr/>
          <p:nvPr/>
        </p:nvGrpSpPr>
        <p:grpSpPr>
          <a:xfrm>
            <a:off x="4475766" y="744273"/>
            <a:ext cx="1211100" cy="1211378"/>
            <a:chOff x="6654650" y="3665275"/>
            <a:chExt cx="409100" cy="409125"/>
          </a:xfrm>
        </p:grpSpPr>
        <p:sp>
          <p:nvSpPr>
            <p:cNvPr id="798" name="Google Shape;798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18"/>
          <p:cNvGrpSpPr/>
          <p:nvPr/>
        </p:nvGrpSpPr>
        <p:grpSpPr>
          <a:xfrm rot="1056887">
            <a:off x="3308317" y="1696535"/>
            <a:ext cx="800125" cy="800199"/>
            <a:chOff x="570875" y="4322250"/>
            <a:chExt cx="443300" cy="443325"/>
          </a:xfrm>
        </p:grpSpPr>
        <p:sp>
          <p:nvSpPr>
            <p:cNvPr id="801" name="Google Shape;801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18"/>
          <p:cNvSpPr/>
          <p:nvPr/>
        </p:nvSpPr>
        <p:spPr>
          <a:xfrm rot="2466666">
            <a:off x="3398186" y="979197"/>
            <a:ext cx="392752" cy="3750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18"/>
          <p:cNvSpPr/>
          <p:nvPr/>
        </p:nvSpPr>
        <p:spPr>
          <a:xfrm rot="-1609554">
            <a:off x="3972581" y="1215154"/>
            <a:ext cx="282641" cy="26987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18"/>
          <p:cNvSpPr/>
          <p:nvPr/>
        </p:nvSpPr>
        <p:spPr>
          <a:xfrm rot="2926242">
            <a:off x="5686362" y="1428967"/>
            <a:ext cx="211682" cy="2021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8"/>
          <p:cNvSpPr/>
          <p:nvPr/>
        </p:nvSpPr>
        <p:spPr>
          <a:xfrm rot="-1609469">
            <a:off x="4506598" y="604169"/>
            <a:ext cx="190702" cy="1820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1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1418</Words>
  <Application>Microsoft Office PowerPoint</Application>
  <PresentationFormat>On-screen Show (16:9)</PresentationFormat>
  <Paragraphs>373</Paragraphs>
  <Slides>42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Abel</vt:lpstr>
      <vt:lpstr>Industry Bold</vt:lpstr>
      <vt:lpstr>Montserrat</vt:lpstr>
      <vt:lpstr>Megrim</vt:lpstr>
      <vt:lpstr>Arial</vt:lpstr>
      <vt:lpstr>Industry Book</vt:lpstr>
      <vt:lpstr>Industry Black</vt:lpstr>
      <vt:lpstr>Calibri</vt:lpstr>
      <vt:lpstr>Iris template</vt:lpstr>
      <vt:lpstr>UNOS ASSISTANT</vt:lpstr>
      <vt:lpstr>What is UNOS-Assistant?</vt:lpstr>
      <vt:lpstr>Core Concepts</vt:lpstr>
      <vt:lpstr>END OF SHOWCASE</vt:lpstr>
      <vt:lpstr>This is your presentation title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Extra graphics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UNOS ASSISTANT</dc:title>
  <cp:lastModifiedBy>MostlyWhat Systems</cp:lastModifiedBy>
  <cp:revision>2</cp:revision>
  <dcterms:modified xsi:type="dcterms:W3CDTF">2022-05-02T08:07:34Z</dcterms:modified>
</cp:coreProperties>
</file>