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12192000" cy="6858000"/>
  <p:embeddedFontLst>
    <p:embeddedFont>
      <p:font typeface="Arial Black"/>
      <p:regular r:id="rId24"/>
    </p:embeddedFont>
    <p:embeddedFont>
      <p:font typeface="Carli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9" roundtripDataSignature="AMtx7mjPQLQYbRbXIwAMlRGg4A0x6SZe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ArialBlack-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arlito-bold.fntdata"/><Relationship Id="rId25" Type="http://schemas.openxmlformats.org/officeDocument/2006/relationships/font" Target="fonts/Carlito-regular.fntdata"/><Relationship Id="rId28" Type="http://schemas.openxmlformats.org/officeDocument/2006/relationships/font" Target="fonts/Carlito-boldItalic.fntdata"/><Relationship Id="rId27" Type="http://schemas.openxmlformats.org/officeDocument/2006/relationships/font" Target="fonts/Carli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 Id="rId3" Type="http://schemas.openxmlformats.org/officeDocument/2006/relationships/image" Target="../media/image5.png"/><Relationship Id="rId4" Type="http://schemas.openxmlformats.org/officeDocument/2006/relationships/image" Target="../media/image24.png"/><Relationship Id="rId5"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20"/>
          <p:cNvSpPr txBox="1"/>
          <p:nvPr>
            <p:ph type="title"/>
          </p:nvPr>
        </p:nvSpPr>
        <p:spPr>
          <a:xfrm>
            <a:off x="504240" y="130302"/>
            <a:ext cx="11183518" cy="132841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2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0"/>
          <p:cNvSpPr txBox="1"/>
          <p:nvPr>
            <p:ph idx="1" type="body"/>
          </p:nvPr>
        </p:nvSpPr>
        <p:spPr>
          <a:xfrm>
            <a:off x="1437894" y="1651254"/>
            <a:ext cx="4993005" cy="282956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1" sz="2500">
                <a:solidFill>
                  <a:schemeClr val="lt1"/>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 name="Google Shape;19;p20"/>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0"/>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0"/>
          <p:cNvSpPr txBox="1"/>
          <p:nvPr>
            <p:ph idx="12" type="sldNum"/>
          </p:nvPr>
        </p:nvSpPr>
        <p:spPr>
          <a:xfrm>
            <a:off x="11401679" y="6434048"/>
            <a:ext cx="217170" cy="152400"/>
          </a:xfrm>
          <a:prstGeom prst="rect">
            <a:avLst/>
          </a:prstGeom>
          <a:noFill/>
          <a:ln>
            <a:noFill/>
          </a:ln>
        </p:spPr>
        <p:txBody>
          <a:bodyPr anchorCtr="0" anchor="t" bIns="0" lIns="0" spcFirstLastPara="1" rIns="0" wrap="square" tIns="0">
            <a:spAutoFit/>
          </a:bodyPr>
          <a:lstStyle>
            <a:lvl1pPr indent="0" lvl="0" marL="38100">
              <a:lnSpc>
                <a:spcPct val="104499"/>
              </a:lnSpc>
              <a:spcBef>
                <a:spcPts val="0"/>
              </a:spcBef>
              <a:buNone/>
              <a:defRPr b="0" i="0" sz="1000">
                <a:solidFill>
                  <a:schemeClr val="lt1"/>
                </a:solidFill>
                <a:latin typeface="Carlito"/>
                <a:ea typeface="Carlito"/>
                <a:cs typeface="Carlito"/>
                <a:sym typeface="Carlito"/>
              </a:defRPr>
            </a:lvl1pPr>
            <a:lvl2pPr indent="0" lvl="1" marL="38100">
              <a:lnSpc>
                <a:spcPct val="104499"/>
              </a:lnSpc>
              <a:spcBef>
                <a:spcPts val="0"/>
              </a:spcBef>
              <a:buNone/>
              <a:defRPr b="0" i="0" sz="1000">
                <a:solidFill>
                  <a:schemeClr val="lt1"/>
                </a:solidFill>
                <a:latin typeface="Carlito"/>
                <a:ea typeface="Carlito"/>
                <a:cs typeface="Carlito"/>
                <a:sym typeface="Carlito"/>
              </a:defRPr>
            </a:lvl2pPr>
            <a:lvl3pPr indent="0" lvl="2" marL="38100">
              <a:lnSpc>
                <a:spcPct val="104499"/>
              </a:lnSpc>
              <a:spcBef>
                <a:spcPts val="0"/>
              </a:spcBef>
              <a:buNone/>
              <a:defRPr b="0" i="0" sz="1000">
                <a:solidFill>
                  <a:schemeClr val="lt1"/>
                </a:solidFill>
                <a:latin typeface="Carlito"/>
                <a:ea typeface="Carlito"/>
                <a:cs typeface="Carlito"/>
                <a:sym typeface="Carlito"/>
              </a:defRPr>
            </a:lvl3pPr>
            <a:lvl4pPr indent="0" lvl="3" marL="38100">
              <a:lnSpc>
                <a:spcPct val="104499"/>
              </a:lnSpc>
              <a:spcBef>
                <a:spcPts val="0"/>
              </a:spcBef>
              <a:buNone/>
              <a:defRPr b="0" i="0" sz="1000">
                <a:solidFill>
                  <a:schemeClr val="lt1"/>
                </a:solidFill>
                <a:latin typeface="Carlito"/>
                <a:ea typeface="Carlito"/>
                <a:cs typeface="Carlito"/>
                <a:sym typeface="Carlito"/>
              </a:defRPr>
            </a:lvl4pPr>
            <a:lvl5pPr indent="0" lvl="4" marL="38100">
              <a:lnSpc>
                <a:spcPct val="104499"/>
              </a:lnSpc>
              <a:spcBef>
                <a:spcPts val="0"/>
              </a:spcBef>
              <a:buNone/>
              <a:defRPr b="0" i="0" sz="1000">
                <a:solidFill>
                  <a:schemeClr val="lt1"/>
                </a:solidFill>
                <a:latin typeface="Carlito"/>
                <a:ea typeface="Carlito"/>
                <a:cs typeface="Carlito"/>
                <a:sym typeface="Carlito"/>
              </a:defRPr>
            </a:lvl5pPr>
            <a:lvl6pPr indent="0" lvl="5" marL="38100">
              <a:lnSpc>
                <a:spcPct val="104499"/>
              </a:lnSpc>
              <a:spcBef>
                <a:spcPts val="0"/>
              </a:spcBef>
              <a:buNone/>
              <a:defRPr b="0" i="0" sz="1000">
                <a:solidFill>
                  <a:schemeClr val="lt1"/>
                </a:solidFill>
                <a:latin typeface="Carlito"/>
                <a:ea typeface="Carlito"/>
                <a:cs typeface="Carlito"/>
                <a:sym typeface="Carlito"/>
              </a:defRPr>
            </a:lvl6pPr>
            <a:lvl7pPr indent="0" lvl="6" marL="38100">
              <a:lnSpc>
                <a:spcPct val="104499"/>
              </a:lnSpc>
              <a:spcBef>
                <a:spcPts val="0"/>
              </a:spcBef>
              <a:buNone/>
              <a:defRPr b="0" i="0" sz="1000">
                <a:solidFill>
                  <a:schemeClr val="lt1"/>
                </a:solidFill>
                <a:latin typeface="Carlito"/>
                <a:ea typeface="Carlito"/>
                <a:cs typeface="Carlito"/>
                <a:sym typeface="Carlito"/>
              </a:defRPr>
            </a:lvl7pPr>
            <a:lvl8pPr indent="0" lvl="7" marL="38100">
              <a:lnSpc>
                <a:spcPct val="104499"/>
              </a:lnSpc>
              <a:spcBef>
                <a:spcPts val="0"/>
              </a:spcBef>
              <a:buNone/>
              <a:defRPr b="0" i="0" sz="1000">
                <a:solidFill>
                  <a:schemeClr val="lt1"/>
                </a:solidFill>
                <a:latin typeface="Carlito"/>
                <a:ea typeface="Carlito"/>
                <a:cs typeface="Carlito"/>
                <a:sym typeface="Carlito"/>
              </a:defRPr>
            </a:lvl8pPr>
            <a:lvl9pPr indent="0" lvl="8" marL="38100">
              <a:lnSpc>
                <a:spcPct val="104499"/>
              </a:lnSpc>
              <a:spcBef>
                <a:spcPts val="0"/>
              </a:spcBef>
              <a:buNone/>
              <a:defRPr b="0" i="0" sz="1000">
                <a:solidFill>
                  <a:schemeClr val="lt1"/>
                </a:solidFill>
                <a:latin typeface="Carlito"/>
                <a:ea typeface="Carlito"/>
                <a:cs typeface="Carlito"/>
                <a:sym typeface="Carlito"/>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2" name="Shape 22"/>
        <p:cNvGrpSpPr/>
        <p:nvPr/>
      </p:nvGrpSpPr>
      <p:grpSpPr>
        <a:xfrm>
          <a:off x="0" y="0"/>
          <a:ext cx="0" cy="0"/>
          <a:chOff x="0" y="0"/>
          <a:chExt cx="0" cy="0"/>
        </a:xfrm>
      </p:grpSpPr>
      <p:sp>
        <p:nvSpPr>
          <p:cNvPr id="23" name="Google Shape;23;p21"/>
          <p:cNvSpPr txBox="1"/>
          <p:nvPr>
            <p:ph type="title"/>
          </p:nvPr>
        </p:nvSpPr>
        <p:spPr>
          <a:xfrm>
            <a:off x="504240" y="130302"/>
            <a:ext cx="11183518" cy="132841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2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1"/>
          <p:cNvSpPr txBox="1"/>
          <p:nvPr>
            <p:ph idx="12" type="sldNum"/>
          </p:nvPr>
        </p:nvSpPr>
        <p:spPr>
          <a:xfrm>
            <a:off x="11401679" y="6434048"/>
            <a:ext cx="217170" cy="152400"/>
          </a:xfrm>
          <a:prstGeom prst="rect">
            <a:avLst/>
          </a:prstGeom>
          <a:noFill/>
          <a:ln>
            <a:noFill/>
          </a:ln>
        </p:spPr>
        <p:txBody>
          <a:bodyPr anchorCtr="0" anchor="t" bIns="0" lIns="0" spcFirstLastPara="1" rIns="0" wrap="square" tIns="0">
            <a:spAutoFit/>
          </a:bodyPr>
          <a:lstStyle>
            <a:lvl1pPr indent="0" lvl="0" marL="38100">
              <a:lnSpc>
                <a:spcPct val="104499"/>
              </a:lnSpc>
              <a:spcBef>
                <a:spcPts val="0"/>
              </a:spcBef>
              <a:buNone/>
              <a:defRPr b="0" i="0" sz="1000">
                <a:solidFill>
                  <a:schemeClr val="lt1"/>
                </a:solidFill>
                <a:latin typeface="Carlito"/>
                <a:ea typeface="Carlito"/>
                <a:cs typeface="Carlito"/>
                <a:sym typeface="Carlito"/>
              </a:defRPr>
            </a:lvl1pPr>
            <a:lvl2pPr indent="0" lvl="1" marL="38100">
              <a:lnSpc>
                <a:spcPct val="104499"/>
              </a:lnSpc>
              <a:spcBef>
                <a:spcPts val="0"/>
              </a:spcBef>
              <a:buNone/>
              <a:defRPr b="0" i="0" sz="1000">
                <a:solidFill>
                  <a:schemeClr val="lt1"/>
                </a:solidFill>
                <a:latin typeface="Carlito"/>
                <a:ea typeface="Carlito"/>
                <a:cs typeface="Carlito"/>
                <a:sym typeface="Carlito"/>
              </a:defRPr>
            </a:lvl2pPr>
            <a:lvl3pPr indent="0" lvl="2" marL="38100">
              <a:lnSpc>
                <a:spcPct val="104499"/>
              </a:lnSpc>
              <a:spcBef>
                <a:spcPts val="0"/>
              </a:spcBef>
              <a:buNone/>
              <a:defRPr b="0" i="0" sz="1000">
                <a:solidFill>
                  <a:schemeClr val="lt1"/>
                </a:solidFill>
                <a:latin typeface="Carlito"/>
                <a:ea typeface="Carlito"/>
                <a:cs typeface="Carlito"/>
                <a:sym typeface="Carlito"/>
              </a:defRPr>
            </a:lvl3pPr>
            <a:lvl4pPr indent="0" lvl="3" marL="38100">
              <a:lnSpc>
                <a:spcPct val="104499"/>
              </a:lnSpc>
              <a:spcBef>
                <a:spcPts val="0"/>
              </a:spcBef>
              <a:buNone/>
              <a:defRPr b="0" i="0" sz="1000">
                <a:solidFill>
                  <a:schemeClr val="lt1"/>
                </a:solidFill>
                <a:latin typeface="Carlito"/>
                <a:ea typeface="Carlito"/>
                <a:cs typeface="Carlito"/>
                <a:sym typeface="Carlito"/>
              </a:defRPr>
            </a:lvl4pPr>
            <a:lvl5pPr indent="0" lvl="4" marL="38100">
              <a:lnSpc>
                <a:spcPct val="104499"/>
              </a:lnSpc>
              <a:spcBef>
                <a:spcPts val="0"/>
              </a:spcBef>
              <a:buNone/>
              <a:defRPr b="0" i="0" sz="1000">
                <a:solidFill>
                  <a:schemeClr val="lt1"/>
                </a:solidFill>
                <a:latin typeface="Carlito"/>
                <a:ea typeface="Carlito"/>
                <a:cs typeface="Carlito"/>
                <a:sym typeface="Carlito"/>
              </a:defRPr>
            </a:lvl5pPr>
            <a:lvl6pPr indent="0" lvl="5" marL="38100">
              <a:lnSpc>
                <a:spcPct val="104499"/>
              </a:lnSpc>
              <a:spcBef>
                <a:spcPts val="0"/>
              </a:spcBef>
              <a:buNone/>
              <a:defRPr b="0" i="0" sz="1000">
                <a:solidFill>
                  <a:schemeClr val="lt1"/>
                </a:solidFill>
                <a:latin typeface="Carlito"/>
                <a:ea typeface="Carlito"/>
                <a:cs typeface="Carlito"/>
                <a:sym typeface="Carlito"/>
              </a:defRPr>
            </a:lvl6pPr>
            <a:lvl7pPr indent="0" lvl="6" marL="38100">
              <a:lnSpc>
                <a:spcPct val="104499"/>
              </a:lnSpc>
              <a:spcBef>
                <a:spcPts val="0"/>
              </a:spcBef>
              <a:buNone/>
              <a:defRPr b="0" i="0" sz="1000">
                <a:solidFill>
                  <a:schemeClr val="lt1"/>
                </a:solidFill>
                <a:latin typeface="Carlito"/>
                <a:ea typeface="Carlito"/>
                <a:cs typeface="Carlito"/>
                <a:sym typeface="Carlito"/>
              </a:defRPr>
            </a:lvl7pPr>
            <a:lvl8pPr indent="0" lvl="7" marL="38100">
              <a:lnSpc>
                <a:spcPct val="104499"/>
              </a:lnSpc>
              <a:spcBef>
                <a:spcPts val="0"/>
              </a:spcBef>
              <a:buNone/>
              <a:defRPr b="0" i="0" sz="1000">
                <a:solidFill>
                  <a:schemeClr val="lt1"/>
                </a:solidFill>
                <a:latin typeface="Carlito"/>
                <a:ea typeface="Carlito"/>
                <a:cs typeface="Carlito"/>
                <a:sym typeface="Carlito"/>
              </a:defRPr>
            </a:lvl8pPr>
            <a:lvl9pPr indent="0" lvl="8" marL="38100">
              <a:lnSpc>
                <a:spcPct val="104499"/>
              </a:lnSpc>
              <a:spcBef>
                <a:spcPts val="0"/>
              </a:spcBef>
              <a:buNone/>
              <a:defRPr b="0" i="0" sz="1000">
                <a:solidFill>
                  <a:schemeClr val="lt1"/>
                </a:solidFill>
                <a:latin typeface="Carlito"/>
                <a:ea typeface="Carlito"/>
                <a:cs typeface="Carlito"/>
                <a:sym typeface="Carlito"/>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7" name="Shape 27"/>
        <p:cNvGrpSpPr/>
        <p:nvPr/>
      </p:nvGrpSpPr>
      <p:grpSpPr>
        <a:xfrm>
          <a:off x="0" y="0"/>
          <a:ext cx="0" cy="0"/>
          <a:chOff x="0" y="0"/>
          <a:chExt cx="0" cy="0"/>
        </a:xfrm>
      </p:grpSpPr>
      <p:sp>
        <p:nvSpPr>
          <p:cNvPr id="28" name="Google Shape;28;p22"/>
          <p:cNvSpPr txBox="1"/>
          <p:nvPr>
            <p:ph type="ctrTitle"/>
          </p:nvPr>
        </p:nvSpPr>
        <p:spPr>
          <a:xfrm>
            <a:off x="914400" y="2125980"/>
            <a:ext cx="10363200" cy="14401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2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1" sz="250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22"/>
          <p:cNvSpPr txBox="1"/>
          <p:nvPr>
            <p:ph idx="12" type="sldNum"/>
          </p:nvPr>
        </p:nvSpPr>
        <p:spPr>
          <a:xfrm>
            <a:off x="11401679" y="6434048"/>
            <a:ext cx="217170" cy="152400"/>
          </a:xfrm>
          <a:prstGeom prst="rect">
            <a:avLst/>
          </a:prstGeom>
          <a:noFill/>
          <a:ln>
            <a:noFill/>
          </a:ln>
        </p:spPr>
        <p:txBody>
          <a:bodyPr anchorCtr="0" anchor="t" bIns="0" lIns="0" spcFirstLastPara="1" rIns="0" wrap="square" tIns="0">
            <a:spAutoFit/>
          </a:bodyPr>
          <a:lstStyle>
            <a:lvl1pPr indent="0" lvl="0" marL="38100">
              <a:lnSpc>
                <a:spcPct val="104499"/>
              </a:lnSpc>
              <a:spcBef>
                <a:spcPts val="0"/>
              </a:spcBef>
              <a:buNone/>
              <a:defRPr b="0" i="0" sz="1000">
                <a:solidFill>
                  <a:schemeClr val="lt1"/>
                </a:solidFill>
                <a:latin typeface="Carlito"/>
                <a:ea typeface="Carlito"/>
                <a:cs typeface="Carlito"/>
                <a:sym typeface="Carlito"/>
              </a:defRPr>
            </a:lvl1pPr>
            <a:lvl2pPr indent="0" lvl="1" marL="38100">
              <a:lnSpc>
                <a:spcPct val="104499"/>
              </a:lnSpc>
              <a:spcBef>
                <a:spcPts val="0"/>
              </a:spcBef>
              <a:buNone/>
              <a:defRPr b="0" i="0" sz="1000">
                <a:solidFill>
                  <a:schemeClr val="lt1"/>
                </a:solidFill>
                <a:latin typeface="Carlito"/>
                <a:ea typeface="Carlito"/>
                <a:cs typeface="Carlito"/>
                <a:sym typeface="Carlito"/>
              </a:defRPr>
            </a:lvl2pPr>
            <a:lvl3pPr indent="0" lvl="2" marL="38100">
              <a:lnSpc>
                <a:spcPct val="104499"/>
              </a:lnSpc>
              <a:spcBef>
                <a:spcPts val="0"/>
              </a:spcBef>
              <a:buNone/>
              <a:defRPr b="0" i="0" sz="1000">
                <a:solidFill>
                  <a:schemeClr val="lt1"/>
                </a:solidFill>
                <a:latin typeface="Carlito"/>
                <a:ea typeface="Carlito"/>
                <a:cs typeface="Carlito"/>
                <a:sym typeface="Carlito"/>
              </a:defRPr>
            </a:lvl3pPr>
            <a:lvl4pPr indent="0" lvl="3" marL="38100">
              <a:lnSpc>
                <a:spcPct val="104499"/>
              </a:lnSpc>
              <a:spcBef>
                <a:spcPts val="0"/>
              </a:spcBef>
              <a:buNone/>
              <a:defRPr b="0" i="0" sz="1000">
                <a:solidFill>
                  <a:schemeClr val="lt1"/>
                </a:solidFill>
                <a:latin typeface="Carlito"/>
                <a:ea typeface="Carlito"/>
                <a:cs typeface="Carlito"/>
                <a:sym typeface="Carlito"/>
              </a:defRPr>
            </a:lvl4pPr>
            <a:lvl5pPr indent="0" lvl="4" marL="38100">
              <a:lnSpc>
                <a:spcPct val="104499"/>
              </a:lnSpc>
              <a:spcBef>
                <a:spcPts val="0"/>
              </a:spcBef>
              <a:buNone/>
              <a:defRPr b="0" i="0" sz="1000">
                <a:solidFill>
                  <a:schemeClr val="lt1"/>
                </a:solidFill>
                <a:latin typeface="Carlito"/>
                <a:ea typeface="Carlito"/>
                <a:cs typeface="Carlito"/>
                <a:sym typeface="Carlito"/>
              </a:defRPr>
            </a:lvl5pPr>
            <a:lvl6pPr indent="0" lvl="5" marL="38100">
              <a:lnSpc>
                <a:spcPct val="104499"/>
              </a:lnSpc>
              <a:spcBef>
                <a:spcPts val="0"/>
              </a:spcBef>
              <a:buNone/>
              <a:defRPr b="0" i="0" sz="1000">
                <a:solidFill>
                  <a:schemeClr val="lt1"/>
                </a:solidFill>
                <a:latin typeface="Carlito"/>
                <a:ea typeface="Carlito"/>
                <a:cs typeface="Carlito"/>
                <a:sym typeface="Carlito"/>
              </a:defRPr>
            </a:lvl6pPr>
            <a:lvl7pPr indent="0" lvl="6" marL="38100">
              <a:lnSpc>
                <a:spcPct val="104499"/>
              </a:lnSpc>
              <a:spcBef>
                <a:spcPts val="0"/>
              </a:spcBef>
              <a:buNone/>
              <a:defRPr b="0" i="0" sz="1000">
                <a:solidFill>
                  <a:schemeClr val="lt1"/>
                </a:solidFill>
                <a:latin typeface="Carlito"/>
                <a:ea typeface="Carlito"/>
                <a:cs typeface="Carlito"/>
                <a:sym typeface="Carlito"/>
              </a:defRPr>
            </a:lvl7pPr>
            <a:lvl8pPr indent="0" lvl="7" marL="38100">
              <a:lnSpc>
                <a:spcPct val="104499"/>
              </a:lnSpc>
              <a:spcBef>
                <a:spcPts val="0"/>
              </a:spcBef>
              <a:buNone/>
              <a:defRPr b="0" i="0" sz="1000">
                <a:solidFill>
                  <a:schemeClr val="lt1"/>
                </a:solidFill>
                <a:latin typeface="Carlito"/>
                <a:ea typeface="Carlito"/>
                <a:cs typeface="Carlito"/>
                <a:sym typeface="Carlito"/>
              </a:defRPr>
            </a:lvl8pPr>
            <a:lvl9pPr indent="0" lvl="8" marL="38100">
              <a:lnSpc>
                <a:spcPct val="104499"/>
              </a:lnSpc>
              <a:spcBef>
                <a:spcPts val="0"/>
              </a:spcBef>
              <a:buNone/>
              <a:defRPr b="0" i="0" sz="1000">
                <a:solidFill>
                  <a:schemeClr val="lt1"/>
                </a:solidFill>
                <a:latin typeface="Carlito"/>
                <a:ea typeface="Carlito"/>
                <a:cs typeface="Carlito"/>
                <a:sym typeface="Carlito"/>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bg>
      <p:bgPr>
        <a:solidFill>
          <a:schemeClr val="lt1"/>
        </a:solidFill>
      </p:bgPr>
    </p:bg>
    <p:spTree>
      <p:nvGrpSpPr>
        <p:cNvPr id="33" name="Shape 33"/>
        <p:cNvGrpSpPr/>
        <p:nvPr/>
      </p:nvGrpSpPr>
      <p:grpSpPr>
        <a:xfrm>
          <a:off x="0" y="0"/>
          <a:ext cx="0" cy="0"/>
          <a:chOff x="0" y="0"/>
          <a:chExt cx="0" cy="0"/>
        </a:xfrm>
      </p:grpSpPr>
      <p:sp>
        <p:nvSpPr>
          <p:cNvPr id="34" name="Google Shape;34;p23"/>
          <p:cNvSpPr/>
          <p:nvPr/>
        </p:nvSpPr>
        <p:spPr>
          <a:xfrm>
            <a:off x="0" y="0"/>
            <a:ext cx="12192000" cy="6858000"/>
          </a:xfrm>
          <a:custGeom>
            <a:rect b="b" l="l" r="r" t="t"/>
            <a:pathLst>
              <a:path extrusionOk="0" h="6858000" w="12192000">
                <a:moveTo>
                  <a:pt x="12192000" y="0"/>
                </a:moveTo>
                <a:lnTo>
                  <a:pt x="0" y="0"/>
                </a:lnTo>
                <a:lnTo>
                  <a:pt x="0" y="6857998"/>
                </a:lnTo>
                <a:lnTo>
                  <a:pt x="12192000" y="6857998"/>
                </a:lnTo>
                <a:lnTo>
                  <a:pt x="12192000" y="0"/>
                </a:lnTo>
                <a:close/>
              </a:path>
            </a:pathLst>
          </a:custGeom>
          <a:solidFill>
            <a:srgbClr val="299CA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5" name="Google Shape;35;p23"/>
          <p:cNvSpPr/>
          <p:nvPr/>
        </p:nvSpPr>
        <p:spPr>
          <a:xfrm>
            <a:off x="0" y="0"/>
            <a:ext cx="12192000" cy="6858000"/>
          </a:xfrm>
          <a:custGeom>
            <a:rect b="b" l="l" r="r" t="t"/>
            <a:pathLst>
              <a:path extrusionOk="0" h="6858000" w="12192000">
                <a:moveTo>
                  <a:pt x="7540244" y="0"/>
                </a:moveTo>
                <a:lnTo>
                  <a:pt x="0" y="0"/>
                </a:lnTo>
                <a:lnTo>
                  <a:pt x="0" y="6857998"/>
                </a:lnTo>
                <a:lnTo>
                  <a:pt x="12192000" y="6857998"/>
                </a:lnTo>
                <a:lnTo>
                  <a:pt x="12192000" y="3632454"/>
                </a:lnTo>
                <a:lnTo>
                  <a:pt x="11286744" y="2725420"/>
                </a:lnTo>
                <a:lnTo>
                  <a:pt x="10260584" y="2725420"/>
                </a:lnTo>
                <a:lnTo>
                  <a:pt x="7540244" y="0"/>
                </a:lnTo>
                <a:close/>
              </a:path>
            </a:pathLst>
          </a:custGeom>
          <a:solidFill>
            <a:srgbClr val="46C3D2">
              <a:alpha val="73725"/>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36" name="Google Shape;36;p23"/>
          <p:cNvPicPr preferRelativeResize="0"/>
          <p:nvPr/>
        </p:nvPicPr>
        <p:blipFill rotWithShape="1">
          <a:blip r:embed="rId2">
            <a:alphaModFix/>
          </a:blip>
          <a:srcRect b="0" l="0" r="0" t="0"/>
          <a:stretch/>
        </p:blipFill>
        <p:spPr>
          <a:xfrm>
            <a:off x="0" y="0"/>
            <a:ext cx="12191999" cy="6858000"/>
          </a:xfrm>
          <a:prstGeom prst="rect">
            <a:avLst/>
          </a:prstGeom>
          <a:noFill/>
          <a:ln>
            <a:noFill/>
          </a:ln>
        </p:spPr>
      </p:pic>
      <p:sp>
        <p:nvSpPr>
          <p:cNvPr id="37" name="Google Shape;37;p23"/>
          <p:cNvSpPr/>
          <p:nvPr/>
        </p:nvSpPr>
        <p:spPr>
          <a:xfrm>
            <a:off x="0" y="0"/>
            <a:ext cx="12192000" cy="6858000"/>
          </a:xfrm>
          <a:custGeom>
            <a:rect b="b" l="l" r="r" t="t"/>
            <a:pathLst>
              <a:path extrusionOk="0" h="6858000" w="12192000">
                <a:moveTo>
                  <a:pt x="6351396" y="0"/>
                </a:moveTo>
                <a:lnTo>
                  <a:pt x="0" y="0"/>
                </a:lnTo>
                <a:lnTo>
                  <a:pt x="0" y="6858000"/>
                </a:lnTo>
                <a:lnTo>
                  <a:pt x="12191999" y="6858000"/>
                </a:lnTo>
                <a:lnTo>
                  <a:pt x="12191999" y="4688205"/>
                </a:lnTo>
                <a:lnTo>
                  <a:pt x="10224388" y="2717038"/>
                </a:lnTo>
                <a:lnTo>
                  <a:pt x="6351396" y="2717038"/>
                </a:lnTo>
                <a:lnTo>
                  <a:pt x="6351396" y="0"/>
                </a:lnTo>
                <a:close/>
              </a:path>
              <a:path extrusionOk="0" h="6858000" w="12192000">
                <a:moveTo>
                  <a:pt x="6351396" y="0"/>
                </a:moveTo>
                <a:lnTo>
                  <a:pt x="6351396" y="2717038"/>
                </a:lnTo>
                <a:lnTo>
                  <a:pt x="9072498" y="2717038"/>
                </a:lnTo>
                <a:lnTo>
                  <a:pt x="6351396" y="0"/>
                </a:lnTo>
                <a:close/>
              </a:path>
            </a:pathLst>
          </a:custGeom>
          <a:solidFill>
            <a:srgbClr val="003352">
              <a:alpha val="8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8" name="Google Shape;38;p23"/>
          <p:cNvSpPr/>
          <p:nvPr/>
        </p:nvSpPr>
        <p:spPr>
          <a:xfrm>
            <a:off x="443369" y="0"/>
            <a:ext cx="757555" cy="379095"/>
          </a:xfrm>
          <a:custGeom>
            <a:rect b="b" l="l" r="r" t="t"/>
            <a:pathLst>
              <a:path extrusionOk="0" h="379095" w="757555">
                <a:moveTo>
                  <a:pt x="757351" y="0"/>
                </a:moveTo>
                <a:lnTo>
                  <a:pt x="0" y="0"/>
                </a:lnTo>
                <a:lnTo>
                  <a:pt x="378675" y="378713"/>
                </a:lnTo>
                <a:lnTo>
                  <a:pt x="757351" y="0"/>
                </a:lnTo>
                <a:close/>
              </a:path>
            </a:pathLst>
          </a:custGeom>
          <a:solidFill>
            <a:srgbClr val="00335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39" name="Google Shape;39;p23"/>
          <p:cNvPicPr preferRelativeResize="0"/>
          <p:nvPr/>
        </p:nvPicPr>
        <p:blipFill rotWithShape="1">
          <a:blip r:embed="rId3">
            <a:alphaModFix/>
          </a:blip>
          <a:srcRect b="0" l="0" r="0" t="0"/>
          <a:stretch/>
        </p:blipFill>
        <p:spPr>
          <a:xfrm>
            <a:off x="337248" y="0"/>
            <a:ext cx="732383" cy="366140"/>
          </a:xfrm>
          <a:prstGeom prst="rect">
            <a:avLst/>
          </a:prstGeom>
          <a:noFill/>
          <a:ln>
            <a:noFill/>
          </a:ln>
        </p:spPr>
      </p:pic>
      <p:pic>
        <p:nvPicPr>
          <p:cNvPr id="40" name="Google Shape;40;p23"/>
          <p:cNvPicPr preferRelativeResize="0"/>
          <p:nvPr/>
        </p:nvPicPr>
        <p:blipFill rotWithShape="1">
          <a:blip r:embed="rId4">
            <a:alphaModFix/>
          </a:blip>
          <a:srcRect b="0" l="0" r="0" t="0"/>
          <a:stretch/>
        </p:blipFill>
        <p:spPr>
          <a:xfrm>
            <a:off x="0" y="1357883"/>
            <a:ext cx="12192000" cy="4846320"/>
          </a:xfrm>
          <a:prstGeom prst="rect">
            <a:avLst/>
          </a:prstGeom>
          <a:noFill/>
          <a:ln>
            <a:noFill/>
          </a:ln>
        </p:spPr>
      </p:pic>
      <p:sp>
        <p:nvSpPr>
          <p:cNvPr id="41" name="Google Shape;41;p23"/>
          <p:cNvSpPr/>
          <p:nvPr/>
        </p:nvSpPr>
        <p:spPr>
          <a:xfrm>
            <a:off x="0" y="1357883"/>
            <a:ext cx="12192000" cy="4846320"/>
          </a:xfrm>
          <a:custGeom>
            <a:rect b="b" l="l" r="r" t="t"/>
            <a:pathLst>
              <a:path extrusionOk="0" h="4846320" w="12192000">
                <a:moveTo>
                  <a:pt x="12192000" y="0"/>
                </a:moveTo>
                <a:lnTo>
                  <a:pt x="0" y="0"/>
                </a:lnTo>
                <a:lnTo>
                  <a:pt x="0" y="4846320"/>
                </a:lnTo>
                <a:lnTo>
                  <a:pt x="11238738" y="4846320"/>
                </a:lnTo>
                <a:lnTo>
                  <a:pt x="12192000" y="3893057"/>
                </a:lnTo>
                <a:lnTo>
                  <a:pt x="12192000" y="0"/>
                </a:lnTo>
                <a:close/>
              </a:path>
            </a:pathLst>
          </a:custGeom>
          <a:solidFill>
            <a:srgbClr val="00335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42" name="Google Shape;42;p23"/>
          <p:cNvPicPr preferRelativeResize="0"/>
          <p:nvPr/>
        </p:nvPicPr>
        <p:blipFill rotWithShape="1">
          <a:blip r:embed="rId5">
            <a:alphaModFix/>
          </a:blip>
          <a:srcRect b="0" l="0" r="0" t="0"/>
          <a:stretch/>
        </p:blipFill>
        <p:spPr>
          <a:xfrm>
            <a:off x="10782300" y="5448300"/>
            <a:ext cx="1409700" cy="1409699"/>
          </a:xfrm>
          <a:prstGeom prst="rect">
            <a:avLst/>
          </a:prstGeom>
          <a:noFill/>
          <a:ln>
            <a:noFill/>
          </a:ln>
        </p:spPr>
      </p:pic>
      <p:sp>
        <p:nvSpPr>
          <p:cNvPr id="43" name="Google Shape;43;p23"/>
          <p:cNvSpPr txBox="1"/>
          <p:nvPr>
            <p:ph type="title"/>
          </p:nvPr>
        </p:nvSpPr>
        <p:spPr>
          <a:xfrm>
            <a:off x="504240" y="130302"/>
            <a:ext cx="11183518" cy="132841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2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3"/>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23"/>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2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23"/>
          <p:cNvSpPr txBox="1"/>
          <p:nvPr>
            <p:ph idx="12" type="sldNum"/>
          </p:nvPr>
        </p:nvSpPr>
        <p:spPr>
          <a:xfrm>
            <a:off x="11401679" y="6434048"/>
            <a:ext cx="217170" cy="152400"/>
          </a:xfrm>
          <a:prstGeom prst="rect">
            <a:avLst/>
          </a:prstGeom>
          <a:noFill/>
          <a:ln>
            <a:noFill/>
          </a:ln>
        </p:spPr>
        <p:txBody>
          <a:bodyPr anchorCtr="0" anchor="t" bIns="0" lIns="0" spcFirstLastPara="1" rIns="0" wrap="square" tIns="0">
            <a:spAutoFit/>
          </a:bodyPr>
          <a:lstStyle>
            <a:lvl1pPr indent="0" lvl="0" marL="38100">
              <a:lnSpc>
                <a:spcPct val="104499"/>
              </a:lnSpc>
              <a:spcBef>
                <a:spcPts val="0"/>
              </a:spcBef>
              <a:buNone/>
              <a:defRPr b="0" i="0" sz="1000">
                <a:solidFill>
                  <a:schemeClr val="lt1"/>
                </a:solidFill>
                <a:latin typeface="Carlito"/>
                <a:ea typeface="Carlito"/>
                <a:cs typeface="Carlito"/>
                <a:sym typeface="Carlito"/>
              </a:defRPr>
            </a:lvl1pPr>
            <a:lvl2pPr indent="0" lvl="1" marL="38100">
              <a:lnSpc>
                <a:spcPct val="104499"/>
              </a:lnSpc>
              <a:spcBef>
                <a:spcPts val="0"/>
              </a:spcBef>
              <a:buNone/>
              <a:defRPr b="0" i="0" sz="1000">
                <a:solidFill>
                  <a:schemeClr val="lt1"/>
                </a:solidFill>
                <a:latin typeface="Carlito"/>
                <a:ea typeface="Carlito"/>
                <a:cs typeface="Carlito"/>
                <a:sym typeface="Carlito"/>
              </a:defRPr>
            </a:lvl2pPr>
            <a:lvl3pPr indent="0" lvl="2" marL="38100">
              <a:lnSpc>
                <a:spcPct val="104499"/>
              </a:lnSpc>
              <a:spcBef>
                <a:spcPts val="0"/>
              </a:spcBef>
              <a:buNone/>
              <a:defRPr b="0" i="0" sz="1000">
                <a:solidFill>
                  <a:schemeClr val="lt1"/>
                </a:solidFill>
                <a:latin typeface="Carlito"/>
                <a:ea typeface="Carlito"/>
                <a:cs typeface="Carlito"/>
                <a:sym typeface="Carlito"/>
              </a:defRPr>
            </a:lvl3pPr>
            <a:lvl4pPr indent="0" lvl="3" marL="38100">
              <a:lnSpc>
                <a:spcPct val="104499"/>
              </a:lnSpc>
              <a:spcBef>
                <a:spcPts val="0"/>
              </a:spcBef>
              <a:buNone/>
              <a:defRPr b="0" i="0" sz="1000">
                <a:solidFill>
                  <a:schemeClr val="lt1"/>
                </a:solidFill>
                <a:latin typeface="Carlito"/>
                <a:ea typeface="Carlito"/>
                <a:cs typeface="Carlito"/>
                <a:sym typeface="Carlito"/>
              </a:defRPr>
            </a:lvl4pPr>
            <a:lvl5pPr indent="0" lvl="4" marL="38100">
              <a:lnSpc>
                <a:spcPct val="104499"/>
              </a:lnSpc>
              <a:spcBef>
                <a:spcPts val="0"/>
              </a:spcBef>
              <a:buNone/>
              <a:defRPr b="0" i="0" sz="1000">
                <a:solidFill>
                  <a:schemeClr val="lt1"/>
                </a:solidFill>
                <a:latin typeface="Carlito"/>
                <a:ea typeface="Carlito"/>
                <a:cs typeface="Carlito"/>
                <a:sym typeface="Carlito"/>
              </a:defRPr>
            </a:lvl5pPr>
            <a:lvl6pPr indent="0" lvl="5" marL="38100">
              <a:lnSpc>
                <a:spcPct val="104499"/>
              </a:lnSpc>
              <a:spcBef>
                <a:spcPts val="0"/>
              </a:spcBef>
              <a:buNone/>
              <a:defRPr b="0" i="0" sz="1000">
                <a:solidFill>
                  <a:schemeClr val="lt1"/>
                </a:solidFill>
                <a:latin typeface="Carlito"/>
                <a:ea typeface="Carlito"/>
                <a:cs typeface="Carlito"/>
                <a:sym typeface="Carlito"/>
              </a:defRPr>
            </a:lvl6pPr>
            <a:lvl7pPr indent="0" lvl="6" marL="38100">
              <a:lnSpc>
                <a:spcPct val="104499"/>
              </a:lnSpc>
              <a:spcBef>
                <a:spcPts val="0"/>
              </a:spcBef>
              <a:buNone/>
              <a:defRPr b="0" i="0" sz="1000">
                <a:solidFill>
                  <a:schemeClr val="lt1"/>
                </a:solidFill>
                <a:latin typeface="Carlito"/>
                <a:ea typeface="Carlito"/>
                <a:cs typeface="Carlito"/>
                <a:sym typeface="Carlito"/>
              </a:defRPr>
            </a:lvl7pPr>
            <a:lvl8pPr indent="0" lvl="7" marL="38100">
              <a:lnSpc>
                <a:spcPct val="104499"/>
              </a:lnSpc>
              <a:spcBef>
                <a:spcPts val="0"/>
              </a:spcBef>
              <a:buNone/>
              <a:defRPr b="0" i="0" sz="1000">
                <a:solidFill>
                  <a:schemeClr val="lt1"/>
                </a:solidFill>
                <a:latin typeface="Carlito"/>
                <a:ea typeface="Carlito"/>
                <a:cs typeface="Carlito"/>
                <a:sym typeface="Carlito"/>
              </a:defRPr>
            </a:lvl8pPr>
            <a:lvl9pPr indent="0" lvl="8" marL="38100">
              <a:lnSpc>
                <a:spcPct val="104499"/>
              </a:lnSpc>
              <a:spcBef>
                <a:spcPts val="0"/>
              </a:spcBef>
              <a:buNone/>
              <a:defRPr b="0" i="0" sz="1000">
                <a:solidFill>
                  <a:schemeClr val="lt1"/>
                </a:solidFill>
                <a:latin typeface="Carlito"/>
                <a:ea typeface="Carlito"/>
                <a:cs typeface="Carlito"/>
                <a:sym typeface="Carlito"/>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chemeClr val="lt1"/>
        </a:solidFill>
      </p:bgPr>
    </p:bg>
    <p:spTree>
      <p:nvGrpSpPr>
        <p:cNvPr id="49" name="Shape 49"/>
        <p:cNvGrpSpPr/>
        <p:nvPr/>
      </p:nvGrpSpPr>
      <p:grpSpPr>
        <a:xfrm>
          <a:off x="0" y="0"/>
          <a:ext cx="0" cy="0"/>
          <a:chOff x="0" y="0"/>
          <a:chExt cx="0" cy="0"/>
        </a:xfrm>
      </p:grpSpPr>
      <p:sp>
        <p:nvSpPr>
          <p:cNvPr id="50" name="Google Shape;50;p24"/>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00335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1" name="Google Shape;51;p24"/>
          <p:cNvSpPr/>
          <p:nvPr/>
        </p:nvSpPr>
        <p:spPr>
          <a:xfrm>
            <a:off x="382524" y="0"/>
            <a:ext cx="11809730" cy="6858000"/>
          </a:xfrm>
          <a:custGeom>
            <a:rect b="b" l="l" r="r" t="t"/>
            <a:pathLst>
              <a:path extrusionOk="0" h="6858000" w="11809730">
                <a:moveTo>
                  <a:pt x="4101338" y="0"/>
                </a:moveTo>
                <a:lnTo>
                  <a:pt x="0" y="0"/>
                </a:lnTo>
                <a:lnTo>
                  <a:pt x="0" y="6858000"/>
                </a:lnTo>
                <a:lnTo>
                  <a:pt x="11809476" y="6858000"/>
                </a:lnTo>
                <a:lnTo>
                  <a:pt x="11809476" y="6555562"/>
                </a:lnTo>
                <a:lnTo>
                  <a:pt x="7974203" y="2715387"/>
                </a:lnTo>
                <a:lnTo>
                  <a:pt x="4101338" y="2715387"/>
                </a:lnTo>
                <a:lnTo>
                  <a:pt x="4101338" y="0"/>
                </a:lnTo>
                <a:close/>
              </a:path>
              <a:path extrusionOk="0" h="6858000" w="11809730">
                <a:moveTo>
                  <a:pt x="4101338" y="0"/>
                </a:moveTo>
                <a:lnTo>
                  <a:pt x="4101338" y="2715387"/>
                </a:lnTo>
                <a:lnTo>
                  <a:pt x="6822312" y="2715387"/>
                </a:lnTo>
                <a:lnTo>
                  <a:pt x="4101338"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52" name="Google Shape;52;p24"/>
          <p:cNvPicPr preferRelativeResize="0"/>
          <p:nvPr/>
        </p:nvPicPr>
        <p:blipFill rotWithShape="1">
          <a:blip r:embed="rId2">
            <a:alphaModFix/>
          </a:blip>
          <a:srcRect b="0" l="0" r="0" t="0"/>
          <a:stretch/>
        </p:blipFill>
        <p:spPr>
          <a:xfrm>
            <a:off x="0" y="0"/>
            <a:ext cx="12111234" cy="6858000"/>
          </a:xfrm>
          <a:prstGeom prst="rect">
            <a:avLst/>
          </a:prstGeom>
          <a:noFill/>
          <a:ln>
            <a:noFill/>
          </a:ln>
        </p:spPr>
      </p:pic>
      <p:sp>
        <p:nvSpPr>
          <p:cNvPr id="53" name="Google Shape;53;p24"/>
          <p:cNvSpPr/>
          <p:nvPr/>
        </p:nvSpPr>
        <p:spPr>
          <a:xfrm>
            <a:off x="0" y="0"/>
            <a:ext cx="12192000" cy="6858000"/>
          </a:xfrm>
          <a:custGeom>
            <a:rect b="b" l="l" r="r" t="t"/>
            <a:pathLst>
              <a:path extrusionOk="0" h="6858000" w="12192000">
                <a:moveTo>
                  <a:pt x="6351396" y="0"/>
                </a:moveTo>
                <a:lnTo>
                  <a:pt x="0" y="0"/>
                </a:lnTo>
                <a:lnTo>
                  <a:pt x="0" y="6858000"/>
                </a:lnTo>
                <a:lnTo>
                  <a:pt x="12191999" y="6858000"/>
                </a:lnTo>
                <a:lnTo>
                  <a:pt x="12191999" y="4688205"/>
                </a:lnTo>
                <a:lnTo>
                  <a:pt x="10224388" y="2717038"/>
                </a:lnTo>
                <a:lnTo>
                  <a:pt x="6351396" y="2717038"/>
                </a:lnTo>
                <a:lnTo>
                  <a:pt x="6351396" y="0"/>
                </a:lnTo>
                <a:close/>
              </a:path>
              <a:path extrusionOk="0" h="6858000" w="12192000">
                <a:moveTo>
                  <a:pt x="6351396" y="0"/>
                </a:moveTo>
                <a:lnTo>
                  <a:pt x="6351396" y="2717038"/>
                </a:lnTo>
                <a:lnTo>
                  <a:pt x="9072498" y="2717038"/>
                </a:lnTo>
                <a:lnTo>
                  <a:pt x="6351396" y="0"/>
                </a:lnTo>
                <a:close/>
              </a:path>
            </a:pathLst>
          </a:custGeom>
          <a:solidFill>
            <a:srgbClr val="003352">
              <a:alpha val="84705"/>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4" name="Google Shape;54;p24"/>
          <p:cNvSpPr/>
          <p:nvPr/>
        </p:nvSpPr>
        <p:spPr>
          <a:xfrm>
            <a:off x="533399" y="914400"/>
            <a:ext cx="1945005" cy="1945005"/>
          </a:xfrm>
          <a:custGeom>
            <a:rect b="b" l="l" r="r" t="t"/>
            <a:pathLst>
              <a:path extrusionOk="0" h="1945005" w="1945005">
                <a:moveTo>
                  <a:pt x="972312" y="0"/>
                </a:moveTo>
                <a:lnTo>
                  <a:pt x="923783" y="1190"/>
                </a:lnTo>
                <a:lnTo>
                  <a:pt x="875871" y="4723"/>
                </a:lnTo>
                <a:lnTo>
                  <a:pt x="828630" y="10543"/>
                </a:lnTo>
                <a:lnTo>
                  <a:pt x="782117" y="18594"/>
                </a:lnTo>
                <a:lnTo>
                  <a:pt x="736386" y="28822"/>
                </a:lnTo>
                <a:lnTo>
                  <a:pt x="691495" y="41169"/>
                </a:lnTo>
                <a:lnTo>
                  <a:pt x="647497" y="55581"/>
                </a:lnTo>
                <a:lnTo>
                  <a:pt x="604450" y="72001"/>
                </a:lnTo>
                <a:lnTo>
                  <a:pt x="562409" y="90375"/>
                </a:lnTo>
                <a:lnTo>
                  <a:pt x="521429" y="110645"/>
                </a:lnTo>
                <a:lnTo>
                  <a:pt x="481567" y="132757"/>
                </a:lnTo>
                <a:lnTo>
                  <a:pt x="442877" y="156654"/>
                </a:lnTo>
                <a:lnTo>
                  <a:pt x="405416" y="182282"/>
                </a:lnTo>
                <a:lnTo>
                  <a:pt x="369240" y="209584"/>
                </a:lnTo>
                <a:lnTo>
                  <a:pt x="334403" y="238504"/>
                </a:lnTo>
                <a:lnTo>
                  <a:pt x="300962" y="268987"/>
                </a:lnTo>
                <a:lnTo>
                  <a:pt x="268973" y="300977"/>
                </a:lnTo>
                <a:lnTo>
                  <a:pt x="238491" y="334418"/>
                </a:lnTo>
                <a:lnTo>
                  <a:pt x="209572" y="369256"/>
                </a:lnTo>
                <a:lnTo>
                  <a:pt x="182271" y="405433"/>
                </a:lnTo>
                <a:lnTo>
                  <a:pt x="156645" y="442894"/>
                </a:lnTo>
                <a:lnTo>
                  <a:pt x="132748" y="481584"/>
                </a:lnTo>
                <a:lnTo>
                  <a:pt x="110638" y="521446"/>
                </a:lnTo>
                <a:lnTo>
                  <a:pt x="90368" y="562425"/>
                </a:lnTo>
                <a:lnTo>
                  <a:pt x="71996" y="604466"/>
                </a:lnTo>
                <a:lnTo>
                  <a:pt x="55577" y="647512"/>
                </a:lnTo>
                <a:lnTo>
                  <a:pt x="41166" y="691508"/>
                </a:lnTo>
                <a:lnTo>
                  <a:pt x="28820" y="736399"/>
                </a:lnTo>
                <a:lnTo>
                  <a:pt x="18593" y="782127"/>
                </a:lnTo>
                <a:lnTo>
                  <a:pt x="10542" y="828639"/>
                </a:lnTo>
                <a:lnTo>
                  <a:pt x="4722" y="875877"/>
                </a:lnTo>
                <a:lnTo>
                  <a:pt x="1189" y="923786"/>
                </a:lnTo>
                <a:lnTo>
                  <a:pt x="0" y="972312"/>
                </a:lnTo>
                <a:lnTo>
                  <a:pt x="1189" y="1020837"/>
                </a:lnTo>
                <a:lnTo>
                  <a:pt x="4722" y="1068746"/>
                </a:lnTo>
                <a:lnTo>
                  <a:pt x="10542" y="1115984"/>
                </a:lnTo>
                <a:lnTo>
                  <a:pt x="18593" y="1162496"/>
                </a:lnTo>
                <a:lnTo>
                  <a:pt x="28820" y="1208224"/>
                </a:lnTo>
                <a:lnTo>
                  <a:pt x="41166" y="1253115"/>
                </a:lnTo>
                <a:lnTo>
                  <a:pt x="55577" y="1297111"/>
                </a:lnTo>
                <a:lnTo>
                  <a:pt x="71996" y="1340157"/>
                </a:lnTo>
                <a:lnTo>
                  <a:pt x="90368" y="1382198"/>
                </a:lnTo>
                <a:lnTo>
                  <a:pt x="110638" y="1423177"/>
                </a:lnTo>
                <a:lnTo>
                  <a:pt x="132748" y="1463039"/>
                </a:lnTo>
                <a:lnTo>
                  <a:pt x="156645" y="1501729"/>
                </a:lnTo>
                <a:lnTo>
                  <a:pt x="182271" y="1539190"/>
                </a:lnTo>
                <a:lnTo>
                  <a:pt x="209572" y="1575367"/>
                </a:lnTo>
                <a:lnTo>
                  <a:pt x="238491" y="1610205"/>
                </a:lnTo>
                <a:lnTo>
                  <a:pt x="268973" y="1643646"/>
                </a:lnTo>
                <a:lnTo>
                  <a:pt x="300962" y="1675636"/>
                </a:lnTo>
                <a:lnTo>
                  <a:pt x="334403" y="1706119"/>
                </a:lnTo>
                <a:lnTo>
                  <a:pt x="369240" y="1735039"/>
                </a:lnTo>
                <a:lnTo>
                  <a:pt x="405416" y="1762341"/>
                </a:lnTo>
                <a:lnTo>
                  <a:pt x="442877" y="1787969"/>
                </a:lnTo>
                <a:lnTo>
                  <a:pt x="481567" y="1811866"/>
                </a:lnTo>
                <a:lnTo>
                  <a:pt x="521429" y="1833978"/>
                </a:lnTo>
                <a:lnTo>
                  <a:pt x="562409" y="1854248"/>
                </a:lnTo>
                <a:lnTo>
                  <a:pt x="604450" y="1872622"/>
                </a:lnTo>
                <a:lnTo>
                  <a:pt x="647497" y="1889042"/>
                </a:lnTo>
                <a:lnTo>
                  <a:pt x="691495" y="1903454"/>
                </a:lnTo>
                <a:lnTo>
                  <a:pt x="736386" y="1915801"/>
                </a:lnTo>
                <a:lnTo>
                  <a:pt x="782117" y="1926029"/>
                </a:lnTo>
                <a:lnTo>
                  <a:pt x="828630" y="1934080"/>
                </a:lnTo>
                <a:lnTo>
                  <a:pt x="875871" y="1939900"/>
                </a:lnTo>
                <a:lnTo>
                  <a:pt x="923783" y="1943433"/>
                </a:lnTo>
                <a:lnTo>
                  <a:pt x="972312" y="1944624"/>
                </a:lnTo>
                <a:lnTo>
                  <a:pt x="1020837" y="1943433"/>
                </a:lnTo>
                <a:lnTo>
                  <a:pt x="1068746" y="1939900"/>
                </a:lnTo>
                <a:lnTo>
                  <a:pt x="1115984" y="1934080"/>
                </a:lnTo>
                <a:lnTo>
                  <a:pt x="1162496" y="1926029"/>
                </a:lnTo>
                <a:lnTo>
                  <a:pt x="1208224" y="1915801"/>
                </a:lnTo>
                <a:lnTo>
                  <a:pt x="1253115" y="1903454"/>
                </a:lnTo>
                <a:lnTo>
                  <a:pt x="1297111" y="1889042"/>
                </a:lnTo>
                <a:lnTo>
                  <a:pt x="1340157" y="1872622"/>
                </a:lnTo>
                <a:lnTo>
                  <a:pt x="1382198" y="1854248"/>
                </a:lnTo>
                <a:lnTo>
                  <a:pt x="1423177" y="1833978"/>
                </a:lnTo>
                <a:lnTo>
                  <a:pt x="1463039" y="1811866"/>
                </a:lnTo>
                <a:lnTo>
                  <a:pt x="1501729" y="1787969"/>
                </a:lnTo>
                <a:lnTo>
                  <a:pt x="1539190" y="1762341"/>
                </a:lnTo>
                <a:lnTo>
                  <a:pt x="1575367" y="1735039"/>
                </a:lnTo>
                <a:lnTo>
                  <a:pt x="1610205" y="1706119"/>
                </a:lnTo>
                <a:lnTo>
                  <a:pt x="1643646" y="1675636"/>
                </a:lnTo>
                <a:lnTo>
                  <a:pt x="1675636" y="1643646"/>
                </a:lnTo>
                <a:lnTo>
                  <a:pt x="1706119" y="1610205"/>
                </a:lnTo>
                <a:lnTo>
                  <a:pt x="1735039" y="1575367"/>
                </a:lnTo>
                <a:lnTo>
                  <a:pt x="1762341" y="1539190"/>
                </a:lnTo>
                <a:lnTo>
                  <a:pt x="1787969" y="1501729"/>
                </a:lnTo>
                <a:lnTo>
                  <a:pt x="1811866" y="1463039"/>
                </a:lnTo>
                <a:lnTo>
                  <a:pt x="1833978" y="1423177"/>
                </a:lnTo>
                <a:lnTo>
                  <a:pt x="1854248" y="1382198"/>
                </a:lnTo>
                <a:lnTo>
                  <a:pt x="1872622" y="1340157"/>
                </a:lnTo>
                <a:lnTo>
                  <a:pt x="1889042" y="1297111"/>
                </a:lnTo>
                <a:lnTo>
                  <a:pt x="1903454" y="1253115"/>
                </a:lnTo>
                <a:lnTo>
                  <a:pt x="1915801" y="1208224"/>
                </a:lnTo>
                <a:lnTo>
                  <a:pt x="1926029" y="1162496"/>
                </a:lnTo>
                <a:lnTo>
                  <a:pt x="1934080" y="1115984"/>
                </a:lnTo>
                <a:lnTo>
                  <a:pt x="1939900" y="1068746"/>
                </a:lnTo>
                <a:lnTo>
                  <a:pt x="1943433" y="1020837"/>
                </a:lnTo>
                <a:lnTo>
                  <a:pt x="1944624" y="972312"/>
                </a:lnTo>
                <a:lnTo>
                  <a:pt x="1943433" y="923786"/>
                </a:lnTo>
                <a:lnTo>
                  <a:pt x="1939900" y="875877"/>
                </a:lnTo>
                <a:lnTo>
                  <a:pt x="1934080" y="828639"/>
                </a:lnTo>
                <a:lnTo>
                  <a:pt x="1926029" y="782127"/>
                </a:lnTo>
                <a:lnTo>
                  <a:pt x="1915801" y="736399"/>
                </a:lnTo>
                <a:lnTo>
                  <a:pt x="1903454" y="691508"/>
                </a:lnTo>
                <a:lnTo>
                  <a:pt x="1889042" y="647512"/>
                </a:lnTo>
                <a:lnTo>
                  <a:pt x="1872622" y="604466"/>
                </a:lnTo>
                <a:lnTo>
                  <a:pt x="1854248" y="562425"/>
                </a:lnTo>
                <a:lnTo>
                  <a:pt x="1833978" y="521446"/>
                </a:lnTo>
                <a:lnTo>
                  <a:pt x="1811866" y="481584"/>
                </a:lnTo>
                <a:lnTo>
                  <a:pt x="1787969" y="442894"/>
                </a:lnTo>
                <a:lnTo>
                  <a:pt x="1762341" y="405433"/>
                </a:lnTo>
                <a:lnTo>
                  <a:pt x="1735039" y="369256"/>
                </a:lnTo>
                <a:lnTo>
                  <a:pt x="1706119" y="334418"/>
                </a:lnTo>
                <a:lnTo>
                  <a:pt x="1675636" y="300977"/>
                </a:lnTo>
                <a:lnTo>
                  <a:pt x="1643646" y="268987"/>
                </a:lnTo>
                <a:lnTo>
                  <a:pt x="1610205" y="238504"/>
                </a:lnTo>
                <a:lnTo>
                  <a:pt x="1575367" y="209584"/>
                </a:lnTo>
                <a:lnTo>
                  <a:pt x="1539190" y="182282"/>
                </a:lnTo>
                <a:lnTo>
                  <a:pt x="1501729" y="156654"/>
                </a:lnTo>
                <a:lnTo>
                  <a:pt x="1463039" y="132757"/>
                </a:lnTo>
                <a:lnTo>
                  <a:pt x="1423177" y="110645"/>
                </a:lnTo>
                <a:lnTo>
                  <a:pt x="1382198" y="90375"/>
                </a:lnTo>
                <a:lnTo>
                  <a:pt x="1340157" y="72001"/>
                </a:lnTo>
                <a:lnTo>
                  <a:pt x="1297111" y="55581"/>
                </a:lnTo>
                <a:lnTo>
                  <a:pt x="1253115" y="41169"/>
                </a:lnTo>
                <a:lnTo>
                  <a:pt x="1208224" y="28822"/>
                </a:lnTo>
                <a:lnTo>
                  <a:pt x="1162496" y="18594"/>
                </a:lnTo>
                <a:lnTo>
                  <a:pt x="1115984" y="10543"/>
                </a:lnTo>
                <a:lnTo>
                  <a:pt x="1068746" y="4723"/>
                </a:lnTo>
                <a:lnTo>
                  <a:pt x="1020837" y="1190"/>
                </a:lnTo>
                <a:lnTo>
                  <a:pt x="972312" y="0"/>
                </a:lnTo>
                <a:close/>
              </a:path>
            </a:pathLst>
          </a:custGeom>
          <a:solidFill>
            <a:srgbClr val="00335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5" name="Google Shape;55;p24"/>
          <p:cNvSpPr/>
          <p:nvPr/>
        </p:nvSpPr>
        <p:spPr>
          <a:xfrm>
            <a:off x="533399" y="914400"/>
            <a:ext cx="1945005" cy="1945005"/>
          </a:xfrm>
          <a:custGeom>
            <a:rect b="b" l="l" r="r" t="t"/>
            <a:pathLst>
              <a:path extrusionOk="0" h="1945005" w="1945005">
                <a:moveTo>
                  <a:pt x="0" y="972312"/>
                </a:moveTo>
                <a:lnTo>
                  <a:pt x="1189" y="923786"/>
                </a:lnTo>
                <a:lnTo>
                  <a:pt x="4722" y="875877"/>
                </a:lnTo>
                <a:lnTo>
                  <a:pt x="10542" y="828639"/>
                </a:lnTo>
                <a:lnTo>
                  <a:pt x="18593" y="782127"/>
                </a:lnTo>
                <a:lnTo>
                  <a:pt x="28820" y="736399"/>
                </a:lnTo>
                <a:lnTo>
                  <a:pt x="41166" y="691508"/>
                </a:lnTo>
                <a:lnTo>
                  <a:pt x="55577" y="647512"/>
                </a:lnTo>
                <a:lnTo>
                  <a:pt x="71996" y="604466"/>
                </a:lnTo>
                <a:lnTo>
                  <a:pt x="90368" y="562425"/>
                </a:lnTo>
                <a:lnTo>
                  <a:pt x="110638" y="521446"/>
                </a:lnTo>
                <a:lnTo>
                  <a:pt x="132748" y="481584"/>
                </a:lnTo>
                <a:lnTo>
                  <a:pt x="156645" y="442894"/>
                </a:lnTo>
                <a:lnTo>
                  <a:pt x="182271" y="405433"/>
                </a:lnTo>
                <a:lnTo>
                  <a:pt x="209572" y="369256"/>
                </a:lnTo>
                <a:lnTo>
                  <a:pt x="238491" y="334418"/>
                </a:lnTo>
                <a:lnTo>
                  <a:pt x="268973" y="300977"/>
                </a:lnTo>
                <a:lnTo>
                  <a:pt x="300962" y="268987"/>
                </a:lnTo>
                <a:lnTo>
                  <a:pt x="334403" y="238504"/>
                </a:lnTo>
                <a:lnTo>
                  <a:pt x="369240" y="209584"/>
                </a:lnTo>
                <a:lnTo>
                  <a:pt x="405416" y="182282"/>
                </a:lnTo>
                <a:lnTo>
                  <a:pt x="442877" y="156654"/>
                </a:lnTo>
                <a:lnTo>
                  <a:pt x="481567" y="132757"/>
                </a:lnTo>
                <a:lnTo>
                  <a:pt x="521429" y="110645"/>
                </a:lnTo>
                <a:lnTo>
                  <a:pt x="562409" y="90375"/>
                </a:lnTo>
                <a:lnTo>
                  <a:pt x="604450" y="72001"/>
                </a:lnTo>
                <a:lnTo>
                  <a:pt x="647497" y="55581"/>
                </a:lnTo>
                <a:lnTo>
                  <a:pt x="691495" y="41169"/>
                </a:lnTo>
                <a:lnTo>
                  <a:pt x="736386" y="28822"/>
                </a:lnTo>
                <a:lnTo>
                  <a:pt x="782117" y="18594"/>
                </a:lnTo>
                <a:lnTo>
                  <a:pt x="828630" y="10543"/>
                </a:lnTo>
                <a:lnTo>
                  <a:pt x="875871" y="4723"/>
                </a:lnTo>
                <a:lnTo>
                  <a:pt x="923783" y="1190"/>
                </a:lnTo>
                <a:lnTo>
                  <a:pt x="972312" y="0"/>
                </a:lnTo>
                <a:lnTo>
                  <a:pt x="1020837" y="1190"/>
                </a:lnTo>
                <a:lnTo>
                  <a:pt x="1068746" y="4723"/>
                </a:lnTo>
                <a:lnTo>
                  <a:pt x="1115984" y="10543"/>
                </a:lnTo>
                <a:lnTo>
                  <a:pt x="1162496" y="18594"/>
                </a:lnTo>
                <a:lnTo>
                  <a:pt x="1208224" y="28822"/>
                </a:lnTo>
                <a:lnTo>
                  <a:pt x="1253115" y="41169"/>
                </a:lnTo>
                <a:lnTo>
                  <a:pt x="1297111" y="55581"/>
                </a:lnTo>
                <a:lnTo>
                  <a:pt x="1340157" y="72001"/>
                </a:lnTo>
                <a:lnTo>
                  <a:pt x="1382198" y="90375"/>
                </a:lnTo>
                <a:lnTo>
                  <a:pt x="1423177" y="110645"/>
                </a:lnTo>
                <a:lnTo>
                  <a:pt x="1463039" y="132757"/>
                </a:lnTo>
                <a:lnTo>
                  <a:pt x="1501729" y="156654"/>
                </a:lnTo>
                <a:lnTo>
                  <a:pt x="1539190" y="182282"/>
                </a:lnTo>
                <a:lnTo>
                  <a:pt x="1575367" y="209584"/>
                </a:lnTo>
                <a:lnTo>
                  <a:pt x="1610205" y="238504"/>
                </a:lnTo>
                <a:lnTo>
                  <a:pt x="1643646" y="268987"/>
                </a:lnTo>
                <a:lnTo>
                  <a:pt x="1675636" y="300977"/>
                </a:lnTo>
                <a:lnTo>
                  <a:pt x="1706119" y="334418"/>
                </a:lnTo>
                <a:lnTo>
                  <a:pt x="1735039" y="369256"/>
                </a:lnTo>
                <a:lnTo>
                  <a:pt x="1762341" y="405433"/>
                </a:lnTo>
                <a:lnTo>
                  <a:pt x="1787969" y="442894"/>
                </a:lnTo>
                <a:lnTo>
                  <a:pt x="1811866" y="481584"/>
                </a:lnTo>
                <a:lnTo>
                  <a:pt x="1833978" y="521446"/>
                </a:lnTo>
                <a:lnTo>
                  <a:pt x="1854248" y="562425"/>
                </a:lnTo>
                <a:lnTo>
                  <a:pt x="1872622" y="604466"/>
                </a:lnTo>
                <a:lnTo>
                  <a:pt x="1889042" y="647512"/>
                </a:lnTo>
                <a:lnTo>
                  <a:pt x="1903454" y="691508"/>
                </a:lnTo>
                <a:lnTo>
                  <a:pt x="1915801" y="736399"/>
                </a:lnTo>
                <a:lnTo>
                  <a:pt x="1926029" y="782127"/>
                </a:lnTo>
                <a:lnTo>
                  <a:pt x="1934080" y="828639"/>
                </a:lnTo>
                <a:lnTo>
                  <a:pt x="1939900" y="875877"/>
                </a:lnTo>
                <a:lnTo>
                  <a:pt x="1943433" y="923786"/>
                </a:lnTo>
                <a:lnTo>
                  <a:pt x="1944624" y="972312"/>
                </a:lnTo>
                <a:lnTo>
                  <a:pt x="1943433" y="1020837"/>
                </a:lnTo>
                <a:lnTo>
                  <a:pt x="1939900" y="1068746"/>
                </a:lnTo>
                <a:lnTo>
                  <a:pt x="1934080" y="1115984"/>
                </a:lnTo>
                <a:lnTo>
                  <a:pt x="1926029" y="1162496"/>
                </a:lnTo>
                <a:lnTo>
                  <a:pt x="1915801" y="1208224"/>
                </a:lnTo>
                <a:lnTo>
                  <a:pt x="1903454" y="1253115"/>
                </a:lnTo>
                <a:lnTo>
                  <a:pt x="1889042" y="1297111"/>
                </a:lnTo>
                <a:lnTo>
                  <a:pt x="1872622" y="1340157"/>
                </a:lnTo>
                <a:lnTo>
                  <a:pt x="1854248" y="1382198"/>
                </a:lnTo>
                <a:lnTo>
                  <a:pt x="1833978" y="1423177"/>
                </a:lnTo>
                <a:lnTo>
                  <a:pt x="1811866" y="1463039"/>
                </a:lnTo>
                <a:lnTo>
                  <a:pt x="1787969" y="1501729"/>
                </a:lnTo>
                <a:lnTo>
                  <a:pt x="1762341" y="1539190"/>
                </a:lnTo>
                <a:lnTo>
                  <a:pt x="1735039" y="1575367"/>
                </a:lnTo>
                <a:lnTo>
                  <a:pt x="1706119" y="1610205"/>
                </a:lnTo>
                <a:lnTo>
                  <a:pt x="1675636" y="1643646"/>
                </a:lnTo>
                <a:lnTo>
                  <a:pt x="1643646" y="1675636"/>
                </a:lnTo>
                <a:lnTo>
                  <a:pt x="1610205" y="1706119"/>
                </a:lnTo>
                <a:lnTo>
                  <a:pt x="1575367" y="1735039"/>
                </a:lnTo>
                <a:lnTo>
                  <a:pt x="1539190" y="1762341"/>
                </a:lnTo>
                <a:lnTo>
                  <a:pt x="1501729" y="1787969"/>
                </a:lnTo>
                <a:lnTo>
                  <a:pt x="1463039" y="1811866"/>
                </a:lnTo>
                <a:lnTo>
                  <a:pt x="1423177" y="1833978"/>
                </a:lnTo>
                <a:lnTo>
                  <a:pt x="1382198" y="1854248"/>
                </a:lnTo>
                <a:lnTo>
                  <a:pt x="1340157" y="1872622"/>
                </a:lnTo>
                <a:lnTo>
                  <a:pt x="1297111" y="1889042"/>
                </a:lnTo>
                <a:lnTo>
                  <a:pt x="1253115" y="1903454"/>
                </a:lnTo>
                <a:lnTo>
                  <a:pt x="1208224" y="1915801"/>
                </a:lnTo>
                <a:lnTo>
                  <a:pt x="1162496" y="1926029"/>
                </a:lnTo>
                <a:lnTo>
                  <a:pt x="1115984" y="1934080"/>
                </a:lnTo>
                <a:lnTo>
                  <a:pt x="1068746" y="1939900"/>
                </a:lnTo>
                <a:lnTo>
                  <a:pt x="1020837" y="1943433"/>
                </a:lnTo>
                <a:lnTo>
                  <a:pt x="972312" y="1944624"/>
                </a:lnTo>
                <a:lnTo>
                  <a:pt x="923783" y="1943433"/>
                </a:lnTo>
                <a:lnTo>
                  <a:pt x="875871" y="1939900"/>
                </a:lnTo>
                <a:lnTo>
                  <a:pt x="828630" y="1934080"/>
                </a:lnTo>
                <a:lnTo>
                  <a:pt x="782117" y="1926029"/>
                </a:lnTo>
                <a:lnTo>
                  <a:pt x="736386" y="1915801"/>
                </a:lnTo>
                <a:lnTo>
                  <a:pt x="691495" y="1903454"/>
                </a:lnTo>
                <a:lnTo>
                  <a:pt x="647497" y="1889042"/>
                </a:lnTo>
                <a:lnTo>
                  <a:pt x="604450" y="1872622"/>
                </a:lnTo>
                <a:lnTo>
                  <a:pt x="562409" y="1854248"/>
                </a:lnTo>
                <a:lnTo>
                  <a:pt x="521429" y="1833978"/>
                </a:lnTo>
                <a:lnTo>
                  <a:pt x="481567" y="1811866"/>
                </a:lnTo>
                <a:lnTo>
                  <a:pt x="442877" y="1787969"/>
                </a:lnTo>
                <a:lnTo>
                  <a:pt x="405416" y="1762341"/>
                </a:lnTo>
                <a:lnTo>
                  <a:pt x="369240" y="1735039"/>
                </a:lnTo>
                <a:lnTo>
                  <a:pt x="334403" y="1706119"/>
                </a:lnTo>
                <a:lnTo>
                  <a:pt x="300962" y="1675636"/>
                </a:lnTo>
                <a:lnTo>
                  <a:pt x="268973" y="1643646"/>
                </a:lnTo>
                <a:lnTo>
                  <a:pt x="238491" y="1610205"/>
                </a:lnTo>
                <a:lnTo>
                  <a:pt x="209572" y="1575367"/>
                </a:lnTo>
                <a:lnTo>
                  <a:pt x="182271" y="1539190"/>
                </a:lnTo>
                <a:lnTo>
                  <a:pt x="156645" y="1501729"/>
                </a:lnTo>
                <a:lnTo>
                  <a:pt x="132748" y="1463039"/>
                </a:lnTo>
                <a:lnTo>
                  <a:pt x="110638" y="1423177"/>
                </a:lnTo>
                <a:lnTo>
                  <a:pt x="90368" y="1382198"/>
                </a:lnTo>
                <a:lnTo>
                  <a:pt x="71996" y="1340157"/>
                </a:lnTo>
                <a:lnTo>
                  <a:pt x="55577" y="1297111"/>
                </a:lnTo>
                <a:lnTo>
                  <a:pt x="41166" y="1253115"/>
                </a:lnTo>
                <a:lnTo>
                  <a:pt x="28820" y="1208224"/>
                </a:lnTo>
                <a:lnTo>
                  <a:pt x="18593" y="1162496"/>
                </a:lnTo>
                <a:lnTo>
                  <a:pt x="10542" y="1115984"/>
                </a:lnTo>
                <a:lnTo>
                  <a:pt x="4722" y="1068746"/>
                </a:lnTo>
                <a:lnTo>
                  <a:pt x="1189" y="1020837"/>
                </a:lnTo>
                <a:lnTo>
                  <a:pt x="0" y="972312"/>
                </a:lnTo>
                <a:close/>
              </a:path>
            </a:pathLst>
          </a:custGeom>
          <a:noFill/>
          <a:ln cap="flat" cmpd="sng" w="76200">
            <a:solidFill>
              <a:srgbClr val="0064A3"/>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6" name="Google Shape;56;p2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2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24"/>
          <p:cNvSpPr txBox="1"/>
          <p:nvPr>
            <p:ph idx="12" type="sldNum"/>
          </p:nvPr>
        </p:nvSpPr>
        <p:spPr>
          <a:xfrm>
            <a:off x="11401679" y="6434048"/>
            <a:ext cx="217170" cy="152400"/>
          </a:xfrm>
          <a:prstGeom prst="rect">
            <a:avLst/>
          </a:prstGeom>
          <a:noFill/>
          <a:ln>
            <a:noFill/>
          </a:ln>
        </p:spPr>
        <p:txBody>
          <a:bodyPr anchorCtr="0" anchor="t" bIns="0" lIns="0" spcFirstLastPara="1" rIns="0" wrap="square" tIns="0">
            <a:spAutoFit/>
          </a:bodyPr>
          <a:lstStyle>
            <a:lvl1pPr indent="0" lvl="0" marL="38100">
              <a:lnSpc>
                <a:spcPct val="104499"/>
              </a:lnSpc>
              <a:spcBef>
                <a:spcPts val="0"/>
              </a:spcBef>
              <a:buNone/>
              <a:defRPr b="0" i="0" sz="1000">
                <a:solidFill>
                  <a:schemeClr val="lt1"/>
                </a:solidFill>
                <a:latin typeface="Carlito"/>
                <a:ea typeface="Carlito"/>
                <a:cs typeface="Carlito"/>
                <a:sym typeface="Carlito"/>
              </a:defRPr>
            </a:lvl1pPr>
            <a:lvl2pPr indent="0" lvl="1" marL="38100">
              <a:lnSpc>
                <a:spcPct val="104499"/>
              </a:lnSpc>
              <a:spcBef>
                <a:spcPts val="0"/>
              </a:spcBef>
              <a:buNone/>
              <a:defRPr b="0" i="0" sz="1000">
                <a:solidFill>
                  <a:schemeClr val="lt1"/>
                </a:solidFill>
                <a:latin typeface="Carlito"/>
                <a:ea typeface="Carlito"/>
                <a:cs typeface="Carlito"/>
                <a:sym typeface="Carlito"/>
              </a:defRPr>
            </a:lvl2pPr>
            <a:lvl3pPr indent="0" lvl="2" marL="38100">
              <a:lnSpc>
                <a:spcPct val="104499"/>
              </a:lnSpc>
              <a:spcBef>
                <a:spcPts val="0"/>
              </a:spcBef>
              <a:buNone/>
              <a:defRPr b="0" i="0" sz="1000">
                <a:solidFill>
                  <a:schemeClr val="lt1"/>
                </a:solidFill>
                <a:latin typeface="Carlito"/>
                <a:ea typeface="Carlito"/>
                <a:cs typeface="Carlito"/>
                <a:sym typeface="Carlito"/>
              </a:defRPr>
            </a:lvl3pPr>
            <a:lvl4pPr indent="0" lvl="3" marL="38100">
              <a:lnSpc>
                <a:spcPct val="104499"/>
              </a:lnSpc>
              <a:spcBef>
                <a:spcPts val="0"/>
              </a:spcBef>
              <a:buNone/>
              <a:defRPr b="0" i="0" sz="1000">
                <a:solidFill>
                  <a:schemeClr val="lt1"/>
                </a:solidFill>
                <a:latin typeface="Carlito"/>
                <a:ea typeface="Carlito"/>
                <a:cs typeface="Carlito"/>
                <a:sym typeface="Carlito"/>
              </a:defRPr>
            </a:lvl4pPr>
            <a:lvl5pPr indent="0" lvl="4" marL="38100">
              <a:lnSpc>
                <a:spcPct val="104499"/>
              </a:lnSpc>
              <a:spcBef>
                <a:spcPts val="0"/>
              </a:spcBef>
              <a:buNone/>
              <a:defRPr b="0" i="0" sz="1000">
                <a:solidFill>
                  <a:schemeClr val="lt1"/>
                </a:solidFill>
                <a:latin typeface="Carlito"/>
                <a:ea typeface="Carlito"/>
                <a:cs typeface="Carlito"/>
                <a:sym typeface="Carlito"/>
              </a:defRPr>
            </a:lvl5pPr>
            <a:lvl6pPr indent="0" lvl="5" marL="38100">
              <a:lnSpc>
                <a:spcPct val="104499"/>
              </a:lnSpc>
              <a:spcBef>
                <a:spcPts val="0"/>
              </a:spcBef>
              <a:buNone/>
              <a:defRPr b="0" i="0" sz="1000">
                <a:solidFill>
                  <a:schemeClr val="lt1"/>
                </a:solidFill>
                <a:latin typeface="Carlito"/>
                <a:ea typeface="Carlito"/>
                <a:cs typeface="Carlito"/>
                <a:sym typeface="Carlito"/>
              </a:defRPr>
            </a:lvl6pPr>
            <a:lvl7pPr indent="0" lvl="6" marL="38100">
              <a:lnSpc>
                <a:spcPct val="104499"/>
              </a:lnSpc>
              <a:spcBef>
                <a:spcPts val="0"/>
              </a:spcBef>
              <a:buNone/>
              <a:defRPr b="0" i="0" sz="1000">
                <a:solidFill>
                  <a:schemeClr val="lt1"/>
                </a:solidFill>
                <a:latin typeface="Carlito"/>
                <a:ea typeface="Carlito"/>
                <a:cs typeface="Carlito"/>
                <a:sym typeface="Carlito"/>
              </a:defRPr>
            </a:lvl7pPr>
            <a:lvl8pPr indent="0" lvl="7" marL="38100">
              <a:lnSpc>
                <a:spcPct val="104499"/>
              </a:lnSpc>
              <a:spcBef>
                <a:spcPts val="0"/>
              </a:spcBef>
              <a:buNone/>
              <a:defRPr b="0" i="0" sz="1000">
                <a:solidFill>
                  <a:schemeClr val="lt1"/>
                </a:solidFill>
                <a:latin typeface="Carlito"/>
                <a:ea typeface="Carlito"/>
                <a:cs typeface="Carlito"/>
                <a:sym typeface="Carlito"/>
              </a:defRPr>
            </a:lvl8pPr>
            <a:lvl9pPr indent="0" lvl="8" marL="38100">
              <a:lnSpc>
                <a:spcPct val="104499"/>
              </a:lnSpc>
              <a:spcBef>
                <a:spcPts val="0"/>
              </a:spcBef>
              <a:buNone/>
              <a:defRPr b="0" i="0" sz="1000">
                <a:solidFill>
                  <a:schemeClr val="lt1"/>
                </a:solidFill>
                <a:latin typeface="Carlito"/>
                <a:ea typeface="Carlito"/>
                <a:cs typeface="Carlito"/>
                <a:sym typeface="Carlito"/>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9"/>
          <p:cNvSpPr/>
          <p:nvPr/>
        </p:nvSpPr>
        <p:spPr>
          <a:xfrm>
            <a:off x="0" y="0"/>
            <a:ext cx="12192000" cy="6858000"/>
          </a:xfrm>
          <a:custGeom>
            <a:rect b="b" l="l" r="r" t="t"/>
            <a:pathLst>
              <a:path extrusionOk="0" h="6858000" w="12192000">
                <a:moveTo>
                  <a:pt x="12192000" y="0"/>
                </a:moveTo>
                <a:lnTo>
                  <a:pt x="0" y="0"/>
                </a:lnTo>
                <a:lnTo>
                  <a:pt x="0" y="6857998"/>
                </a:lnTo>
                <a:lnTo>
                  <a:pt x="12192000" y="6857998"/>
                </a:lnTo>
                <a:lnTo>
                  <a:pt x="12192000" y="0"/>
                </a:lnTo>
                <a:close/>
              </a:path>
            </a:pathLst>
          </a:custGeom>
          <a:solidFill>
            <a:srgbClr val="299CA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 name="Google Shape;7;p19"/>
          <p:cNvSpPr/>
          <p:nvPr/>
        </p:nvSpPr>
        <p:spPr>
          <a:xfrm>
            <a:off x="0" y="0"/>
            <a:ext cx="12192000" cy="6858000"/>
          </a:xfrm>
          <a:custGeom>
            <a:rect b="b" l="l" r="r" t="t"/>
            <a:pathLst>
              <a:path extrusionOk="0" h="6858000" w="12192000">
                <a:moveTo>
                  <a:pt x="7540244" y="0"/>
                </a:moveTo>
                <a:lnTo>
                  <a:pt x="0" y="0"/>
                </a:lnTo>
                <a:lnTo>
                  <a:pt x="0" y="6857998"/>
                </a:lnTo>
                <a:lnTo>
                  <a:pt x="12192000" y="6857998"/>
                </a:lnTo>
                <a:lnTo>
                  <a:pt x="12192000" y="3632454"/>
                </a:lnTo>
                <a:lnTo>
                  <a:pt x="11286744" y="2725420"/>
                </a:lnTo>
                <a:lnTo>
                  <a:pt x="10260584" y="2725420"/>
                </a:lnTo>
                <a:lnTo>
                  <a:pt x="7540244" y="0"/>
                </a:lnTo>
                <a:close/>
              </a:path>
            </a:pathLst>
          </a:custGeom>
          <a:solidFill>
            <a:srgbClr val="46C3D2">
              <a:alpha val="73725"/>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 name="Google Shape;8;p19"/>
          <p:cNvSpPr/>
          <p:nvPr/>
        </p:nvSpPr>
        <p:spPr>
          <a:xfrm>
            <a:off x="0" y="0"/>
            <a:ext cx="12192000" cy="6858000"/>
          </a:xfrm>
          <a:custGeom>
            <a:rect b="b" l="l" r="r" t="t"/>
            <a:pathLst>
              <a:path extrusionOk="0" h="6858000" w="12192000">
                <a:moveTo>
                  <a:pt x="6351396" y="0"/>
                </a:moveTo>
                <a:lnTo>
                  <a:pt x="0" y="0"/>
                </a:lnTo>
                <a:lnTo>
                  <a:pt x="0" y="6858000"/>
                </a:lnTo>
                <a:lnTo>
                  <a:pt x="12191999" y="6858000"/>
                </a:lnTo>
                <a:lnTo>
                  <a:pt x="12191999" y="4688205"/>
                </a:lnTo>
                <a:lnTo>
                  <a:pt x="10224388" y="2717038"/>
                </a:lnTo>
                <a:lnTo>
                  <a:pt x="6351396" y="2717038"/>
                </a:lnTo>
                <a:lnTo>
                  <a:pt x="6351396" y="0"/>
                </a:lnTo>
                <a:close/>
              </a:path>
              <a:path extrusionOk="0" h="6858000" w="12192000">
                <a:moveTo>
                  <a:pt x="6351396" y="0"/>
                </a:moveTo>
                <a:lnTo>
                  <a:pt x="6351396" y="2717038"/>
                </a:lnTo>
                <a:lnTo>
                  <a:pt x="9072498" y="2717038"/>
                </a:lnTo>
                <a:lnTo>
                  <a:pt x="6351396" y="0"/>
                </a:lnTo>
                <a:close/>
              </a:path>
            </a:pathLst>
          </a:custGeom>
          <a:solidFill>
            <a:srgbClr val="003352">
              <a:alpha val="8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 name="Google Shape;9;p19"/>
          <p:cNvSpPr/>
          <p:nvPr/>
        </p:nvSpPr>
        <p:spPr>
          <a:xfrm>
            <a:off x="443369" y="0"/>
            <a:ext cx="757555" cy="379095"/>
          </a:xfrm>
          <a:custGeom>
            <a:rect b="b" l="l" r="r" t="t"/>
            <a:pathLst>
              <a:path extrusionOk="0" h="379095" w="757555">
                <a:moveTo>
                  <a:pt x="757351" y="0"/>
                </a:moveTo>
                <a:lnTo>
                  <a:pt x="0" y="0"/>
                </a:lnTo>
                <a:lnTo>
                  <a:pt x="378675" y="378713"/>
                </a:lnTo>
                <a:lnTo>
                  <a:pt x="757351" y="0"/>
                </a:lnTo>
                <a:close/>
              </a:path>
            </a:pathLst>
          </a:custGeom>
          <a:solidFill>
            <a:srgbClr val="00335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0" name="Google Shape;10;p19"/>
          <p:cNvPicPr preferRelativeResize="0"/>
          <p:nvPr/>
        </p:nvPicPr>
        <p:blipFill rotWithShape="1">
          <a:blip r:embed="rId1">
            <a:alphaModFix/>
          </a:blip>
          <a:srcRect b="0" l="0" r="0" t="0"/>
          <a:stretch/>
        </p:blipFill>
        <p:spPr>
          <a:xfrm>
            <a:off x="337248" y="0"/>
            <a:ext cx="732383" cy="366140"/>
          </a:xfrm>
          <a:prstGeom prst="rect">
            <a:avLst/>
          </a:prstGeom>
          <a:noFill/>
          <a:ln>
            <a:noFill/>
          </a:ln>
        </p:spPr>
      </p:pic>
      <p:sp>
        <p:nvSpPr>
          <p:cNvPr id="11" name="Google Shape;11;p19"/>
          <p:cNvSpPr txBox="1"/>
          <p:nvPr>
            <p:ph type="title"/>
          </p:nvPr>
        </p:nvSpPr>
        <p:spPr>
          <a:xfrm>
            <a:off x="504240" y="130302"/>
            <a:ext cx="11183518" cy="132841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32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9"/>
          <p:cNvSpPr txBox="1"/>
          <p:nvPr>
            <p:ph idx="1" type="body"/>
          </p:nvPr>
        </p:nvSpPr>
        <p:spPr>
          <a:xfrm>
            <a:off x="1437894" y="1651254"/>
            <a:ext cx="4993005" cy="282956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1" sz="2500" u="none" cap="none" strike="noStrike">
                <a:solidFill>
                  <a:schemeClr val="lt1"/>
                </a:solidFill>
                <a:latin typeface="Arial"/>
                <a:ea typeface="Arial"/>
                <a:cs typeface="Arial"/>
                <a:sym typeface="Arial"/>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3" name="Google Shape;13;p19"/>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19"/>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9"/>
          <p:cNvSpPr txBox="1"/>
          <p:nvPr>
            <p:ph idx="12" type="sldNum"/>
          </p:nvPr>
        </p:nvSpPr>
        <p:spPr>
          <a:xfrm>
            <a:off x="11401679" y="6434048"/>
            <a:ext cx="217170" cy="152400"/>
          </a:xfrm>
          <a:prstGeom prst="rect">
            <a:avLst/>
          </a:prstGeom>
          <a:noFill/>
          <a:ln>
            <a:noFill/>
          </a:ln>
        </p:spPr>
        <p:txBody>
          <a:bodyPr anchorCtr="0" anchor="t" bIns="0" lIns="0" spcFirstLastPara="1" rIns="0" wrap="square" tIns="0">
            <a:spAutoFit/>
          </a:bodyPr>
          <a:lstStyle>
            <a:lvl1pPr indent="0" lvl="0" marL="38100">
              <a:lnSpc>
                <a:spcPct val="104499"/>
              </a:lnSpc>
              <a:spcBef>
                <a:spcPts val="0"/>
              </a:spcBef>
              <a:buNone/>
              <a:defRPr b="0" i="0" sz="1000">
                <a:solidFill>
                  <a:schemeClr val="lt1"/>
                </a:solidFill>
                <a:latin typeface="Carlito"/>
                <a:ea typeface="Carlito"/>
                <a:cs typeface="Carlito"/>
                <a:sym typeface="Carlito"/>
              </a:defRPr>
            </a:lvl1pPr>
            <a:lvl2pPr indent="0" lvl="1" marL="38100">
              <a:lnSpc>
                <a:spcPct val="104499"/>
              </a:lnSpc>
              <a:spcBef>
                <a:spcPts val="0"/>
              </a:spcBef>
              <a:buNone/>
              <a:defRPr b="0" i="0" sz="1000">
                <a:solidFill>
                  <a:schemeClr val="lt1"/>
                </a:solidFill>
                <a:latin typeface="Carlito"/>
                <a:ea typeface="Carlito"/>
                <a:cs typeface="Carlito"/>
                <a:sym typeface="Carlito"/>
              </a:defRPr>
            </a:lvl2pPr>
            <a:lvl3pPr indent="0" lvl="2" marL="38100">
              <a:lnSpc>
                <a:spcPct val="104499"/>
              </a:lnSpc>
              <a:spcBef>
                <a:spcPts val="0"/>
              </a:spcBef>
              <a:buNone/>
              <a:defRPr b="0" i="0" sz="1000">
                <a:solidFill>
                  <a:schemeClr val="lt1"/>
                </a:solidFill>
                <a:latin typeface="Carlito"/>
                <a:ea typeface="Carlito"/>
                <a:cs typeface="Carlito"/>
                <a:sym typeface="Carlito"/>
              </a:defRPr>
            </a:lvl3pPr>
            <a:lvl4pPr indent="0" lvl="3" marL="38100">
              <a:lnSpc>
                <a:spcPct val="104499"/>
              </a:lnSpc>
              <a:spcBef>
                <a:spcPts val="0"/>
              </a:spcBef>
              <a:buNone/>
              <a:defRPr b="0" i="0" sz="1000">
                <a:solidFill>
                  <a:schemeClr val="lt1"/>
                </a:solidFill>
                <a:latin typeface="Carlito"/>
                <a:ea typeface="Carlito"/>
                <a:cs typeface="Carlito"/>
                <a:sym typeface="Carlito"/>
              </a:defRPr>
            </a:lvl4pPr>
            <a:lvl5pPr indent="0" lvl="4" marL="38100">
              <a:lnSpc>
                <a:spcPct val="104499"/>
              </a:lnSpc>
              <a:spcBef>
                <a:spcPts val="0"/>
              </a:spcBef>
              <a:buNone/>
              <a:defRPr b="0" i="0" sz="1000">
                <a:solidFill>
                  <a:schemeClr val="lt1"/>
                </a:solidFill>
                <a:latin typeface="Carlito"/>
                <a:ea typeface="Carlito"/>
                <a:cs typeface="Carlito"/>
                <a:sym typeface="Carlito"/>
              </a:defRPr>
            </a:lvl5pPr>
            <a:lvl6pPr indent="0" lvl="5" marL="38100">
              <a:lnSpc>
                <a:spcPct val="104499"/>
              </a:lnSpc>
              <a:spcBef>
                <a:spcPts val="0"/>
              </a:spcBef>
              <a:buNone/>
              <a:defRPr b="0" i="0" sz="1000">
                <a:solidFill>
                  <a:schemeClr val="lt1"/>
                </a:solidFill>
                <a:latin typeface="Carlito"/>
                <a:ea typeface="Carlito"/>
                <a:cs typeface="Carlito"/>
                <a:sym typeface="Carlito"/>
              </a:defRPr>
            </a:lvl6pPr>
            <a:lvl7pPr indent="0" lvl="6" marL="38100">
              <a:lnSpc>
                <a:spcPct val="104499"/>
              </a:lnSpc>
              <a:spcBef>
                <a:spcPts val="0"/>
              </a:spcBef>
              <a:buNone/>
              <a:defRPr b="0" i="0" sz="1000">
                <a:solidFill>
                  <a:schemeClr val="lt1"/>
                </a:solidFill>
                <a:latin typeface="Carlito"/>
                <a:ea typeface="Carlito"/>
                <a:cs typeface="Carlito"/>
                <a:sym typeface="Carlito"/>
              </a:defRPr>
            </a:lvl7pPr>
            <a:lvl8pPr indent="0" lvl="7" marL="38100">
              <a:lnSpc>
                <a:spcPct val="104499"/>
              </a:lnSpc>
              <a:spcBef>
                <a:spcPts val="0"/>
              </a:spcBef>
              <a:buNone/>
              <a:defRPr b="0" i="0" sz="1000">
                <a:solidFill>
                  <a:schemeClr val="lt1"/>
                </a:solidFill>
                <a:latin typeface="Carlito"/>
                <a:ea typeface="Carlito"/>
                <a:cs typeface="Carlito"/>
                <a:sym typeface="Carlito"/>
              </a:defRPr>
            </a:lvl8pPr>
            <a:lvl9pPr indent="0" lvl="8" marL="38100">
              <a:lnSpc>
                <a:spcPct val="104499"/>
              </a:lnSpc>
              <a:spcBef>
                <a:spcPts val="0"/>
              </a:spcBef>
              <a:buNone/>
              <a:defRPr b="0" i="0" sz="1000">
                <a:solidFill>
                  <a:schemeClr val="lt1"/>
                </a:solidFill>
                <a:latin typeface="Carlito"/>
                <a:ea typeface="Carlito"/>
                <a:cs typeface="Carlito"/>
                <a:sym typeface="Carlito"/>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3.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image3.slideserve.com/5858714/slide13-l.jpg" TargetMode="External"/><Relationship Id="rId4" Type="http://schemas.openxmlformats.org/officeDocument/2006/relationships/image" Target="../media/image2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6.png"/><Relationship Id="rId4" Type="http://schemas.openxmlformats.org/officeDocument/2006/relationships/image" Target="../media/image9.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image3.slideserve.com/5858714/ethics-l.jpg" TargetMode="External"/><Relationship Id="rId4" Type="http://schemas.openxmlformats.org/officeDocument/2006/relationships/image" Target="../media/image1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image3.slideserve.com/5858714/what-is-business-ethics-l.jpg" TargetMode="External"/><Relationship Id="rId4" Type="http://schemas.openxmlformats.org/officeDocument/2006/relationships/image" Target="../media/image2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jp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8.png"/><Relationship Id="rId4" Type="http://schemas.openxmlformats.org/officeDocument/2006/relationships/image" Target="../media/image5.png"/><Relationship Id="rId5" Type="http://schemas.openxmlformats.org/officeDocument/2006/relationships/image" Target="../media/image24.png"/><Relationship Id="rId6" Type="http://schemas.openxmlformats.org/officeDocument/2006/relationships/image" Target="../media/image6.png"/><Relationship Id="rId7" Type="http://schemas.openxmlformats.org/officeDocument/2006/relationships/image" Target="../media/image12.jpg"/><Relationship Id="rId8"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8.png"/><Relationship Id="rId4" Type="http://schemas.openxmlformats.org/officeDocument/2006/relationships/image" Target="../media/image5.png"/><Relationship Id="rId5" Type="http://schemas.openxmlformats.org/officeDocument/2006/relationships/image" Target="../media/image24.png"/><Relationship Id="rId6"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8.png"/><Relationship Id="rId4" Type="http://schemas.openxmlformats.org/officeDocument/2006/relationships/image" Target="../media/image5.png"/><Relationship Id="rId5" Type="http://schemas.openxmlformats.org/officeDocument/2006/relationships/image" Target="../media/image24.png"/><Relationship Id="rId6"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2" name="Shape 62"/>
        <p:cNvGrpSpPr/>
        <p:nvPr/>
      </p:nvGrpSpPr>
      <p:grpSpPr>
        <a:xfrm>
          <a:off x="0" y="0"/>
          <a:ext cx="0" cy="0"/>
          <a:chOff x="0" y="0"/>
          <a:chExt cx="0" cy="0"/>
        </a:xfrm>
      </p:grpSpPr>
      <p:grpSp>
        <p:nvGrpSpPr>
          <p:cNvPr id="63" name="Google Shape;63;p1"/>
          <p:cNvGrpSpPr/>
          <p:nvPr/>
        </p:nvGrpSpPr>
        <p:grpSpPr>
          <a:xfrm>
            <a:off x="0" y="0"/>
            <a:ext cx="12192000" cy="6858000"/>
            <a:chOff x="0" y="0"/>
            <a:chExt cx="12192000" cy="6858000"/>
          </a:xfrm>
        </p:grpSpPr>
        <p:pic>
          <p:nvPicPr>
            <p:cNvPr id="64" name="Google Shape;64;p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65" name="Google Shape;65;p1"/>
            <p:cNvSpPr/>
            <p:nvPr/>
          </p:nvSpPr>
          <p:spPr>
            <a:xfrm>
              <a:off x="19812" y="0"/>
              <a:ext cx="2828925" cy="2819400"/>
            </a:xfrm>
            <a:custGeom>
              <a:rect b="b" l="l" r="r" t="t"/>
              <a:pathLst>
                <a:path extrusionOk="0" h="2819400" w="2828925">
                  <a:moveTo>
                    <a:pt x="2828544" y="0"/>
                  </a:moveTo>
                  <a:lnTo>
                    <a:pt x="0" y="0"/>
                  </a:lnTo>
                  <a:lnTo>
                    <a:pt x="0" y="2819400"/>
                  </a:lnTo>
                  <a:lnTo>
                    <a:pt x="2828544" y="0"/>
                  </a:lnTo>
                  <a:close/>
                </a:path>
              </a:pathLst>
            </a:custGeom>
            <a:solidFill>
              <a:srgbClr val="00335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66" name="Google Shape;66;p1"/>
            <p:cNvPicPr preferRelativeResize="0"/>
            <p:nvPr/>
          </p:nvPicPr>
          <p:blipFill rotWithShape="1">
            <a:blip r:embed="rId4">
              <a:alphaModFix/>
            </a:blip>
            <a:srcRect b="0" l="0" r="0" t="0"/>
            <a:stretch/>
          </p:blipFill>
          <p:spPr>
            <a:xfrm>
              <a:off x="0" y="0"/>
              <a:ext cx="2636520" cy="2627376"/>
            </a:xfrm>
            <a:prstGeom prst="rect">
              <a:avLst/>
            </a:prstGeom>
            <a:noFill/>
            <a:ln>
              <a:noFill/>
            </a:ln>
          </p:spPr>
        </p:pic>
        <p:sp>
          <p:nvSpPr>
            <p:cNvPr id="67" name="Google Shape;67;p1"/>
            <p:cNvSpPr/>
            <p:nvPr/>
          </p:nvSpPr>
          <p:spPr>
            <a:xfrm>
              <a:off x="0" y="0"/>
              <a:ext cx="2388235" cy="2380615"/>
            </a:xfrm>
            <a:custGeom>
              <a:rect b="b" l="l" r="r" t="t"/>
              <a:pathLst>
                <a:path extrusionOk="0" h="2380615" w="2388235">
                  <a:moveTo>
                    <a:pt x="2388107" y="0"/>
                  </a:moveTo>
                  <a:lnTo>
                    <a:pt x="0" y="0"/>
                  </a:lnTo>
                  <a:lnTo>
                    <a:pt x="0" y="2380540"/>
                  </a:lnTo>
                  <a:lnTo>
                    <a:pt x="2388107" y="0"/>
                  </a:lnTo>
                  <a:close/>
                </a:path>
              </a:pathLst>
            </a:custGeom>
            <a:solidFill>
              <a:srgbClr val="46C3D2">
                <a:alpha val="4745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8" name="Google Shape;68;p1"/>
            <p:cNvSpPr/>
            <p:nvPr/>
          </p:nvSpPr>
          <p:spPr>
            <a:xfrm>
              <a:off x="0" y="0"/>
              <a:ext cx="12192000" cy="6858000"/>
            </a:xfrm>
            <a:custGeom>
              <a:rect b="b" l="l" r="r" t="t"/>
              <a:pathLst>
                <a:path extrusionOk="0" h="6858000" w="12192000">
                  <a:moveTo>
                    <a:pt x="12192000" y="0"/>
                  </a:moveTo>
                  <a:lnTo>
                    <a:pt x="3871595" y="0"/>
                  </a:lnTo>
                  <a:lnTo>
                    <a:pt x="3871595" y="1291716"/>
                  </a:lnTo>
                  <a:lnTo>
                    <a:pt x="2026793" y="1291716"/>
                  </a:lnTo>
                  <a:lnTo>
                    <a:pt x="0" y="3318637"/>
                  </a:lnTo>
                  <a:lnTo>
                    <a:pt x="0" y="6857999"/>
                  </a:lnTo>
                  <a:lnTo>
                    <a:pt x="12192000" y="6857999"/>
                  </a:lnTo>
                  <a:lnTo>
                    <a:pt x="12192000" y="0"/>
                  </a:lnTo>
                  <a:close/>
                </a:path>
                <a:path extrusionOk="0" h="6858000" w="12192000">
                  <a:moveTo>
                    <a:pt x="3871595" y="0"/>
                  </a:moveTo>
                  <a:lnTo>
                    <a:pt x="2575560" y="1291716"/>
                  </a:lnTo>
                  <a:lnTo>
                    <a:pt x="3871595" y="1291716"/>
                  </a:lnTo>
                  <a:lnTo>
                    <a:pt x="3871595" y="0"/>
                  </a:lnTo>
                  <a:close/>
                </a:path>
              </a:pathLst>
            </a:custGeom>
            <a:solidFill>
              <a:srgbClr val="003352">
                <a:alpha val="8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9" name="Google Shape;69;p1"/>
            <p:cNvSpPr/>
            <p:nvPr/>
          </p:nvSpPr>
          <p:spPr>
            <a:xfrm>
              <a:off x="979" y="732790"/>
              <a:ext cx="2271395" cy="4541520"/>
            </a:xfrm>
            <a:custGeom>
              <a:rect b="b" l="l" r="r" t="t"/>
              <a:pathLst>
                <a:path extrusionOk="0" h="4541520" w="2271395">
                  <a:moveTo>
                    <a:pt x="0" y="0"/>
                  </a:moveTo>
                  <a:lnTo>
                    <a:pt x="0" y="4541520"/>
                  </a:lnTo>
                  <a:lnTo>
                    <a:pt x="2270796" y="2270760"/>
                  </a:lnTo>
                  <a:lnTo>
                    <a:pt x="0" y="0"/>
                  </a:lnTo>
                  <a:close/>
                </a:path>
              </a:pathLst>
            </a:custGeom>
            <a:solidFill>
              <a:srgbClr val="00335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70" name="Google Shape;70;p1"/>
            <p:cNvPicPr preferRelativeResize="0"/>
            <p:nvPr/>
          </p:nvPicPr>
          <p:blipFill rotWithShape="1">
            <a:blip r:embed="rId5">
              <a:alphaModFix/>
            </a:blip>
            <a:srcRect b="0" l="0" r="0" t="0"/>
            <a:stretch/>
          </p:blipFill>
          <p:spPr>
            <a:xfrm>
              <a:off x="0" y="208025"/>
              <a:ext cx="1902587" cy="4427668"/>
            </a:xfrm>
            <a:prstGeom prst="rect">
              <a:avLst/>
            </a:prstGeom>
            <a:noFill/>
            <a:ln>
              <a:noFill/>
            </a:ln>
          </p:spPr>
        </p:pic>
        <p:sp>
          <p:nvSpPr>
            <p:cNvPr id="71" name="Google Shape;71;p1"/>
            <p:cNvSpPr/>
            <p:nvPr/>
          </p:nvSpPr>
          <p:spPr>
            <a:xfrm>
              <a:off x="0" y="4358004"/>
              <a:ext cx="1075690" cy="2150745"/>
            </a:xfrm>
            <a:custGeom>
              <a:rect b="b" l="l" r="r" t="t"/>
              <a:pathLst>
                <a:path extrusionOk="0" h="2150745" w="1075690">
                  <a:moveTo>
                    <a:pt x="0" y="0"/>
                  </a:moveTo>
                  <a:lnTo>
                    <a:pt x="0" y="2150719"/>
                  </a:lnTo>
                  <a:lnTo>
                    <a:pt x="1075372" y="1075309"/>
                  </a:lnTo>
                  <a:lnTo>
                    <a:pt x="0" y="0"/>
                  </a:lnTo>
                  <a:close/>
                </a:path>
              </a:pathLst>
            </a:custGeom>
            <a:solidFill>
              <a:srgbClr val="00335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72" name="Google Shape;72;p1"/>
            <p:cNvPicPr preferRelativeResize="0"/>
            <p:nvPr/>
          </p:nvPicPr>
          <p:blipFill rotWithShape="1">
            <a:blip r:embed="rId6">
              <a:alphaModFix/>
            </a:blip>
            <a:srcRect b="0" l="0" r="0" t="0"/>
            <a:stretch/>
          </p:blipFill>
          <p:spPr>
            <a:xfrm>
              <a:off x="0" y="4605799"/>
              <a:ext cx="799998" cy="1600053"/>
            </a:xfrm>
            <a:prstGeom prst="rect">
              <a:avLst/>
            </a:prstGeom>
            <a:noFill/>
            <a:ln>
              <a:noFill/>
            </a:ln>
          </p:spPr>
        </p:pic>
      </p:grpSp>
      <p:sp>
        <p:nvSpPr>
          <p:cNvPr id="73" name="Google Shape;73;p1"/>
          <p:cNvSpPr txBox="1"/>
          <p:nvPr>
            <p:ph type="title"/>
          </p:nvPr>
        </p:nvSpPr>
        <p:spPr>
          <a:xfrm>
            <a:off x="1807591" y="741629"/>
            <a:ext cx="7904480" cy="2840990"/>
          </a:xfrm>
          <a:prstGeom prst="rect">
            <a:avLst/>
          </a:prstGeom>
          <a:noFill/>
          <a:ln>
            <a:noFill/>
          </a:ln>
        </p:spPr>
        <p:txBody>
          <a:bodyPr anchorCtr="0" anchor="t" bIns="0" lIns="0" spcFirstLastPara="1" rIns="0" wrap="square" tIns="114300">
            <a:spAutoFit/>
          </a:bodyPr>
          <a:lstStyle/>
          <a:p>
            <a:pPr indent="0" lvl="0" marL="12700" marR="5080" rtl="0" algn="l">
              <a:lnSpc>
                <a:spcPct val="89900"/>
              </a:lnSpc>
              <a:spcBef>
                <a:spcPts val="0"/>
              </a:spcBef>
              <a:spcAft>
                <a:spcPts val="0"/>
              </a:spcAft>
              <a:buNone/>
            </a:pPr>
            <a:r>
              <a:rPr lang="en-US" sz="6600">
                <a:solidFill>
                  <a:srgbClr val="000000"/>
                </a:solidFill>
              </a:rPr>
              <a:t>Ethical and Socially Responsible Behavior</a:t>
            </a:r>
            <a:endParaRPr sz="6600"/>
          </a:p>
        </p:txBody>
      </p:sp>
      <p:sp>
        <p:nvSpPr>
          <p:cNvPr id="74" name="Google Shape;74;p1"/>
          <p:cNvSpPr txBox="1"/>
          <p:nvPr/>
        </p:nvSpPr>
        <p:spPr>
          <a:xfrm>
            <a:off x="2358644" y="3622929"/>
            <a:ext cx="4590415" cy="772160"/>
          </a:xfrm>
          <a:prstGeom prst="rect">
            <a:avLst/>
          </a:prstGeom>
          <a:noFill/>
          <a:ln>
            <a:noFill/>
          </a:ln>
        </p:spPr>
        <p:txBody>
          <a:bodyPr anchorCtr="0" anchor="t" bIns="0" lIns="0" spcFirstLastPara="1" rIns="0" wrap="square" tIns="111750">
            <a:spAutoFit/>
          </a:bodyPr>
          <a:lstStyle/>
          <a:p>
            <a:pPr indent="0" lvl="0" marL="12700" rtl="0" algn="l">
              <a:lnSpc>
                <a:spcPct val="100000"/>
              </a:lnSpc>
              <a:spcBef>
                <a:spcPts val="0"/>
              </a:spcBef>
              <a:spcAft>
                <a:spcPts val="0"/>
              </a:spcAft>
              <a:buNone/>
            </a:pPr>
            <a:r>
              <a:rPr lang="en-US" sz="1800">
                <a:solidFill>
                  <a:srgbClr val="FFFFFF"/>
                </a:solidFill>
                <a:latin typeface="Arial"/>
                <a:ea typeface="Arial"/>
                <a:cs typeface="Arial"/>
                <a:sym typeface="Arial"/>
              </a:rPr>
              <a:t>S p e a k e r :	</a:t>
            </a:r>
            <a:r>
              <a:rPr b="1" lang="en-US" sz="1800">
                <a:solidFill>
                  <a:srgbClr val="FFFFFF"/>
                </a:solidFill>
                <a:latin typeface="Arial"/>
                <a:ea typeface="Arial"/>
                <a:cs typeface="Arial"/>
                <a:sym typeface="Arial"/>
              </a:rPr>
              <a:t>Ta n i a	A k t e r	( TA K )</a:t>
            </a:r>
            <a:endParaRPr sz="1800">
              <a:latin typeface="Arial"/>
              <a:ea typeface="Arial"/>
              <a:cs typeface="Arial"/>
              <a:sym typeface="Arial"/>
            </a:endParaRPr>
          </a:p>
          <a:p>
            <a:pPr indent="0" lvl="0" marL="12700" rtl="0" algn="l">
              <a:lnSpc>
                <a:spcPct val="100000"/>
              </a:lnSpc>
              <a:spcBef>
                <a:spcPts val="780"/>
              </a:spcBef>
              <a:spcAft>
                <a:spcPts val="0"/>
              </a:spcAft>
              <a:buNone/>
            </a:pPr>
            <a:r>
              <a:rPr b="1" lang="en-US" sz="1800">
                <a:solidFill>
                  <a:srgbClr val="FFFFFF"/>
                </a:solidFill>
                <a:latin typeface="Arial"/>
                <a:ea typeface="Arial"/>
                <a:cs typeface="Arial"/>
                <a:sym typeface="Arial"/>
              </a:rPr>
              <a:t>L e c t u r e r ,	B B S ,	B R A C	U n i v e r s i t y</a:t>
            </a:r>
            <a:endParaRPr sz="18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0"/>
          <p:cNvSpPr txBox="1"/>
          <p:nvPr>
            <p:ph type="title"/>
          </p:nvPr>
        </p:nvSpPr>
        <p:spPr>
          <a:xfrm>
            <a:off x="523463" y="501526"/>
            <a:ext cx="10414800" cy="559200"/>
          </a:xfrm>
          <a:prstGeom prst="rect">
            <a:avLst/>
          </a:prstGeom>
          <a:noFill/>
          <a:ln>
            <a:noFill/>
          </a:ln>
        </p:spPr>
        <p:txBody>
          <a:bodyPr anchorCtr="0" anchor="t" bIns="0" lIns="0" spcFirstLastPara="1" rIns="0" wrap="square" tIns="66025">
            <a:spAutoFit/>
          </a:bodyPr>
          <a:lstStyle/>
          <a:p>
            <a:pPr indent="-127000" lvl="0" marL="139065" marR="5080" rtl="0" algn="l">
              <a:lnSpc>
                <a:spcPct val="108718"/>
              </a:lnSpc>
              <a:spcBef>
                <a:spcPts val="0"/>
              </a:spcBef>
              <a:spcAft>
                <a:spcPts val="0"/>
              </a:spcAft>
              <a:buNone/>
            </a:pPr>
            <a:r>
              <a:rPr b="0" lang="en-US">
                <a:latin typeface="Arial Black"/>
                <a:ea typeface="Arial Black"/>
                <a:cs typeface="Arial Black"/>
                <a:sym typeface="Arial Black"/>
              </a:rPr>
              <a:t>Steps to Improve Business Ethics</a:t>
            </a:r>
            <a:endParaRPr/>
          </a:p>
        </p:txBody>
      </p:sp>
      <p:sp>
        <p:nvSpPr>
          <p:cNvPr id="187" name="Google Shape;187;p10"/>
          <p:cNvSpPr txBox="1"/>
          <p:nvPr>
            <p:ph idx="12" type="sldNum"/>
          </p:nvPr>
        </p:nvSpPr>
        <p:spPr>
          <a:xfrm>
            <a:off x="11401679" y="6434048"/>
            <a:ext cx="217170" cy="152400"/>
          </a:xfrm>
          <a:prstGeom prst="rect">
            <a:avLst/>
          </a:prstGeom>
          <a:noFill/>
          <a:ln>
            <a:noFill/>
          </a:ln>
        </p:spPr>
        <p:txBody>
          <a:bodyPr anchorCtr="0" anchor="t" bIns="0" lIns="0" spcFirstLastPara="1" rIns="0" wrap="square" tIns="0">
            <a:spAutoFit/>
          </a:bodyPr>
          <a:lstStyle/>
          <a:p>
            <a:pPr indent="0" lvl="0" marL="38100" rtl="0" algn="l">
              <a:lnSpc>
                <a:spcPct val="104499"/>
              </a:lnSpc>
              <a:spcBef>
                <a:spcPts val="0"/>
              </a:spcBef>
              <a:spcAft>
                <a:spcPts val="0"/>
              </a:spcAft>
              <a:buNone/>
            </a:pPr>
            <a:fld id="{00000000-1234-1234-1234-123412341234}" type="slidenum">
              <a:rPr lang="en-US"/>
              <a:t>‹#›</a:t>
            </a:fld>
            <a:endParaRPr/>
          </a:p>
        </p:txBody>
      </p:sp>
      <p:sp>
        <p:nvSpPr>
          <p:cNvPr id="188" name="Google Shape;188;p10"/>
          <p:cNvSpPr txBox="1"/>
          <p:nvPr/>
        </p:nvSpPr>
        <p:spPr>
          <a:xfrm>
            <a:off x="523458" y="2035800"/>
            <a:ext cx="9475800" cy="3144900"/>
          </a:xfrm>
          <a:prstGeom prst="rect">
            <a:avLst/>
          </a:prstGeom>
          <a:noFill/>
          <a:ln>
            <a:noFill/>
          </a:ln>
        </p:spPr>
        <p:txBody>
          <a:bodyPr anchorCtr="0" anchor="t" bIns="0" lIns="0" spcFirstLastPara="1" rIns="0" wrap="square" tIns="139050">
            <a:spAutoFit/>
          </a:bodyPr>
          <a:lstStyle/>
          <a:p>
            <a:pPr indent="-532765" lvl="0" marL="545465" rtl="0" algn="l">
              <a:lnSpc>
                <a:spcPct val="100000"/>
              </a:lnSpc>
              <a:spcBef>
                <a:spcPts val="0"/>
              </a:spcBef>
              <a:spcAft>
                <a:spcPts val="0"/>
              </a:spcAft>
              <a:buClr>
                <a:srgbClr val="46C3D2"/>
              </a:buClr>
              <a:buSzPts val="2400"/>
              <a:buFont typeface="Arial"/>
              <a:buAutoNum type="arabicPeriod"/>
            </a:pPr>
            <a:r>
              <a:rPr lang="en-US" sz="2400">
                <a:solidFill>
                  <a:srgbClr val="FFFFFF"/>
                </a:solidFill>
                <a:latin typeface="Arial"/>
                <a:ea typeface="Arial"/>
                <a:cs typeface="Arial"/>
                <a:sym typeface="Arial"/>
              </a:rPr>
              <a:t>Top management support</a:t>
            </a:r>
            <a:endParaRPr sz="2400">
              <a:latin typeface="Arial"/>
              <a:ea typeface="Arial"/>
              <a:cs typeface="Arial"/>
              <a:sym typeface="Arial"/>
            </a:endParaRPr>
          </a:p>
          <a:p>
            <a:pPr indent="-532765" lvl="0" marL="545465" rtl="0" algn="l">
              <a:lnSpc>
                <a:spcPct val="100000"/>
              </a:lnSpc>
              <a:spcBef>
                <a:spcPts val="994"/>
              </a:spcBef>
              <a:spcAft>
                <a:spcPts val="0"/>
              </a:spcAft>
              <a:buClr>
                <a:srgbClr val="46C3D2"/>
              </a:buClr>
              <a:buSzPts val="2400"/>
              <a:buFont typeface="Arial"/>
              <a:buAutoNum type="arabicPeriod"/>
            </a:pPr>
            <a:r>
              <a:rPr lang="en-US" sz="2400">
                <a:solidFill>
                  <a:srgbClr val="FFFFFF"/>
                </a:solidFill>
                <a:latin typeface="Arial"/>
                <a:ea typeface="Arial"/>
                <a:cs typeface="Arial"/>
                <a:sym typeface="Arial"/>
              </a:rPr>
              <a:t>Employees’ understanding</a:t>
            </a:r>
            <a:endParaRPr sz="2400">
              <a:latin typeface="Arial"/>
              <a:ea typeface="Arial"/>
              <a:cs typeface="Arial"/>
              <a:sym typeface="Arial"/>
            </a:endParaRPr>
          </a:p>
          <a:p>
            <a:pPr indent="-532765" lvl="0" marL="545465" rtl="0" algn="l">
              <a:lnSpc>
                <a:spcPct val="100000"/>
              </a:lnSpc>
              <a:spcBef>
                <a:spcPts val="994"/>
              </a:spcBef>
              <a:spcAft>
                <a:spcPts val="0"/>
              </a:spcAft>
              <a:buClr>
                <a:srgbClr val="46C3D2"/>
              </a:buClr>
              <a:buSzPts val="2400"/>
              <a:buFont typeface="Arial"/>
              <a:buAutoNum type="arabicPeriod"/>
            </a:pPr>
            <a:r>
              <a:rPr lang="en-US" sz="2400">
                <a:solidFill>
                  <a:srgbClr val="FFFFFF"/>
                </a:solidFill>
                <a:latin typeface="Arial"/>
                <a:ea typeface="Arial"/>
                <a:cs typeface="Arial"/>
                <a:sym typeface="Arial"/>
              </a:rPr>
              <a:t>Managers’ training</a:t>
            </a:r>
            <a:endParaRPr sz="2400">
              <a:latin typeface="Arial"/>
              <a:ea typeface="Arial"/>
              <a:cs typeface="Arial"/>
              <a:sym typeface="Arial"/>
            </a:endParaRPr>
          </a:p>
          <a:p>
            <a:pPr indent="-532765" lvl="0" marL="545465" rtl="0" algn="l">
              <a:lnSpc>
                <a:spcPct val="100000"/>
              </a:lnSpc>
              <a:spcBef>
                <a:spcPts val="1265"/>
              </a:spcBef>
              <a:spcAft>
                <a:spcPts val="0"/>
              </a:spcAft>
              <a:buClr>
                <a:srgbClr val="46C3D2"/>
              </a:buClr>
              <a:buSzPts val="2400"/>
              <a:buFont typeface="Arial"/>
              <a:buAutoNum type="arabicPeriod"/>
            </a:pPr>
            <a:r>
              <a:rPr lang="en-US" sz="2400">
                <a:solidFill>
                  <a:srgbClr val="FFFFFF"/>
                </a:solidFill>
                <a:latin typeface="Arial"/>
                <a:ea typeface="Arial"/>
                <a:cs typeface="Arial"/>
                <a:sym typeface="Arial"/>
              </a:rPr>
              <a:t>Ethics Office- </a:t>
            </a:r>
            <a:r>
              <a:rPr i="1" lang="en-US" sz="2400">
                <a:solidFill>
                  <a:srgbClr val="FFFFFF"/>
                </a:solidFill>
                <a:latin typeface="Arial"/>
                <a:ea typeface="Arial"/>
                <a:cs typeface="Arial"/>
                <a:sym typeface="Arial"/>
              </a:rPr>
              <a:t>whistle blower</a:t>
            </a:r>
            <a:endParaRPr sz="2400">
              <a:latin typeface="Arial"/>
              <a:ea typeface="Arial"/>
              <a:cs typeface="Arial"/>
              <a:sym typeface="Arial"/>
            </a:endParaRPr>
          </a:p>
          <a:p>
            <a:pPr indent="-532765" lvl="0" marL="545465" rtl="0" algn="l">
              <a:lnSpc>
                <a:spcPct val="100000"/>
              </a:lnSpc>
              <a:spcBef>
                <a:spcPts val="1570"/>
              </a:spcBef>
              <a:spcAft>
                <a:spcPts val="0"/>
              </a:spcAft>
              <a:buClr>
                <a:srgbClr val="46C3D2"/>
              </a:buClr>
              <a:buSzPts val="2400"/>
              <a:buFont typeface="Arial"/>
              <a:buAutoNum type="arabicPeriod"/>
            </a:pPr>
            <a:r>
              <a:rPr lang="en-US" sz="2400">
                <a:solidFill>
                  <a:srgbClr val="FFFFFF"/>
                </a:solidFill>
                <a:latin typeface="Arial"/>
                <a:ea typeface="Arial"/>
                <a:cs typeface="Arial"/>
                <a:sym typeface="Arial"/>
              </a:rPr>
              <a:t>Outsiders must be informed</a:t>
            </a:r>
            <a:endParaRPr sz="2400">
              <a:latin typeface="Arial"/>
              <a:ea typeface="Arial"/>
              <a:cs typeface="Arial"/>
              <a:sym typeface="Arial"/>
            </a:endParaRPr>
          </a:p>
          <a:p>
            <a:pPr indent="-532765" lvl="0" marL="545465" rtl="0" algn="l">
              <a:lnSpc>
                <a:spcPct val="100000"/>
              </a:lnSpc>
              <a:spcBef>
                <a:spcPts val="1320"/>
              </a:spcBef>
              <a:spcAft>
                <a:spcPts val="0"/>
              </a:spcAft>
              <a:buClr>
                <a:srgbClr val="46C3D2"/>
              </a:buClr>
              <a:buSzPts val="2400"/>
              <a:buFont typeface="Arial"/>
              <a:buAutoNum type="arabicPeriod"/>
            </a:pPr>
            <a:r>
              <a:rPr lang="en-US" sz="2400">
                <a:solidFill>
                  <a:srgbClr val="FFFFFF"/>
                </a:solidFill>
                <a:latin typeface="Arial"/>
                <a:ea typeface="Arial"/>
                <a:cs typeface="Arial"/>
                <a:sym typeface="Arial"/>
              </a:rPr>
              <a:t>Enforcement of ethics code</a:t>
            </a:r>
            <a:endParaRPr sz="24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1"/>
          <p:cNvSpPr txBox="1"/>
          <p:nvPr>
            <p:ph type="title"/>
          </p:nvPr>
        </p:nvSpPr>
        <p:spPr>
          <a:xfrm>
            <a:off x="504240" y="130302"/>
            <a:ext cx="11183518" cy="1328419"/>
          </a:xfrm>
          <a:prstGeom prst="rect">
            <a:avLst/>
          </a:prstGeom>
          <a:noFill/>
          <a:ln>
            <a:noFill/>
          </a:ln>
        </p:spPr>
        <p:txBody>
          <a:bodyPr anchorCtr="0" anchor="t" bIns="0" lIns="0" spcFirstLastPara="1" rIns="0" wrap="square" tIns="398250">
            <a:spAutoFit/>
          </a:bodyPr>
          <a:lstStyle/>
          <a:p>
            <a:pPr indent="0" lvl="0" marL="31750" rtl="0" algn="l">
              <a:lnSpc>
                <a:spcPct val="100000"/>
              </a:lnSpc>
              <a:spcBef>
                <a:spcPts val="0"/>
              </a:spcBef>
              <a:spcAft>
                <a:spcPts val="0"/>
              </a:spcAft>
              <a:buNone/>
            </a:pPr>
            <a:r>
              <a:rPr lang="en-US">
                <a:latin typeface="Trebuchet MS"/>
                <a:ea typeface="Trebuchet MS"/>
                <a:cs typeface="Trebuchet MS"/>
                <a:sym typeface="Trebuchet MS"/>
              </a:rPr>
              <a:t>Corporate Social Responsibility</a:t>
            </a:r>
            <a:endParaRPr/>
          </a:p>
        </p:txBody>
      </p:sp>
      <p:sp>
        <p:nvSpPr>
          <p:cNvPr id="194" name="Google Shape;194;p11"/>
          <p:cNvSpPr txBox="1"/>
          <p:nvPr/>
        </p:nvSpPr>
        <p:spPr>
          <a:xfrm>
            <a:off x="523443" y="2062048"/>
            <a:ext cx="5814695" cy="758190"/>
          </a:xfrm>
          <a:prstGeom prst="rect">
            <a:avLst/>
          </a:prstGeom>
          <a:noFill/>
          <a:ln>
            <a:noFill/>
          </a:ln>
        </p:spPr>
        <p:txBody>
          <a:bodyPr anchorCtr="0" anchor="t" bIns="0" lIns="0" spcFirstLastPara="1" rIns="0" wrap="square" tIns="12700">
            <a:spAutoFit/>
          </a:bodyPr>
          <a:lstStyle/>
          <a:p>
            <a:pPr indent="-227329" lvl="0" marL="240029" rtl="0" algn="l">
              <a:lnSpc>
                <a:spcPct val="100000"/>
              </a:lnSpc>
              <a:spcBef>
                <a:spcPts val="0"/>
              </a:spcBef>
              <a:spcAft>
                <a:spcPts val="0"/>
              </a:spcAft>
              <a:buClr>
                <a:srgbClr val="46C3D2"/>
              </a:buClr>
              <a:buSzPts val="2400"/>
              <a:buFont typeface="Arial"/>
              <a:buChar char="•"/>
            </a:pPr>
            <a:r>
              <a:rPr lang="en-US" sz="2400">
                <a:solidFill>
                  <a:srgbClr val="FFFFFF"/>
                </a:solidFill>
                <a:latin typeface="Arial"/>
                <a:ea typeface="Arial"/>
                <a:cs typeface="Arial"/>
                <a:sym typeface="Arial"/>
              </a:rPr>
              <a:t>Focuses on what an organisation does to</a:t>
            </a:r>
            <a:endParaRPr sz="2400">
              <a:latin typeface="Arial"/>
              <a:ea typeface="Arial"/>
              <a:cs typeface="Arial"/>
              <a:sym typeface="Arial"/>
            </a:endParaRPr>
          </a:p>
          <a:p>
            <a:pPr indent="0" lvl="0" marL="241300" rtl="0" algn="l">
              <a:lnSpc>
                <a:spcPct val="100000"/>
              </a:lnSpc>
              <a:spcBef>
                <a:spcPts val="5"/>
              </a:spcBef>
              <a:spcAft>
                <a:spcPts val="0"/>
              </a:spcAft>
              <a:buNone/>
            </a:pPr>
            <a:r>
              <a:rPr lang="en-US" sz="2400">
                <a:solidFill>
                  <a:srgbClr val="FFFFFF"/>
                </a:solidFill>
                <a:latin typeface="Arial"/>
                <a:ea typeface="Arial"/>
                <a:cs typeface="Arial"/>
                <a:sym typeface="Arial"/>
              </a:rPr>
              <a:t>influence the society in which it exists.</a:t>
            </a:r>
            <a:endParaRPr sz="2400">
              <a:latin typeface="Arial"/>
              <a:ea typeface="Arial"/>
              <a:cs typeface="Arial"/>
              <a:sym typeface="Arial"/>
            </a:endParaRPr>
          </a:p>
        </p:txBody>
      </p:sp>
      <p:pic>
        <p:nvPicPr>
          <p:cNvPr id="195" name="Google Shape;195;p11"/>
          <p:cNvPicPr preferRelativeResize="0"/>
          <p:nvPr/>
        </p:nvPicPr>
        <p:blipFill rotWithShape="1">
          <a:blip r:embed="rId3">
            <a:alphaModFix/>
          </a:blip>
          <a:srcRect b="0" l="0" r="0" t="0"/>
          <a:stretch/>
        </p:blipFill>
        <p:spPr>
          <a:xfrm>
            <a:off x="3235451" y="3089148"/>
            <a:ext cx="5949696" cy="3389376"/>
          </a:xfrm>
          <a:prstGeom prst="rect">
            <a:avLst/>
          </a:prstGeom>
          <a:noFill/>
          <a:ln>
            <a:noFill/>
          </a:ln>
        </p:spPr>
      </p:pic>
      <p:sp>
        <p:nvSpPr>
          <p:cNvPr id="196" name="Google Shape;196;p11"/>
          <p:cNvSpPr txBox="1"/>
          <p:nvPr>
            <p:ph idx="12" type="sldNum"/>
          </p:nvPr>
        </p:nvSpPr>
        <p:spPr>
          <a:xfrm>
            <a:off x="11401679" y="6434048"/>
            <a:ext cx="217170" cy="152400"/>
          </a:xfrm>
          <a:prstGeom prst="rect">
            <a:avLst/>
          </a:prstGeom>
          <a:noFill/>
          <a:ln>
            <a:noFill/>
          </a:ln>
        </p:spPr>
        <p:txBody>
          <a:bodyPr anchorCtr="0" anchor="t" bIns="0" lIns="0" spcFirstLastPara="1" rIns="0" wrap="square" tIns="0">
            <a:spAutoFit/>
          </a:bodyPr>
          <a:lstStyle/>
          <a:p>
            <a:pPr indent="0" lvl="0" marL="38100" rtl="0" algn="l">
              <a:lnSpc>
                <a:spcPct val="104499"/>
              </a:lnSpc>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2"/>
          <p:cNvSpPr txBox="1"/>
          <p:nvPr>
            <p:ph type="title"/>
          </p:nvPr>
        </p:nvSpPr>
        <p:spPr>
          <a:xfrm>
            <a:off x="504240" y="130302"/>
            <a:ext cx="11183518" cy="1328419"/>
          </a:xfrm>
          <a:prstGeom prst="rect">
            <a:avLst/>
          </a:prstGeom>
          <a:noFill/>
          <a:ln>
            <a:noFill/>
          </a:ln>
        </p:spPr>
        <p:txBody>
          <a:bodyPr anchorCtr="0" anchor="t" bIns="0" lIns="0" spcFirstLastPara="1" rIns="0" wrap="square" tIns="398250">
            <a:spAutoFit/>
          </a:bodyPr>
          <a:lstStyle/>
          <a:p>
            <a:pPr indent="0" lvl="0" marL="31750" rtl="0" algn="l">
              <a:lnSpc>
                <a:spcPct val="100000"/>
              </a:lnSpc>
              <a:spcBef>
                <a:spcPts val="0"/>
              </a:spcBef>
              <a:spcAft>
                <a:spcPts val="0"/>
              </a:spcAft>
              <a:buNone/>
            </a:pPr>
            <a:r>
              <a:rPr lang="en-US">
                <a:latin typeface="Trebuchet MS"/>
                <a:ea typeface="Trebuchet MS"/>
                <a:cs typeface="Trebuchet MS"/>
                <a:sym typeface="Trebuchet MS"/>
              </a:rPr>
              <a:t>Corporate Social Performance</a:t>
            </a:r>
            <a:endParaRPr/>
          </a:p>
        </p:txBody>
      </p:sp>
      <p:sp>
        <p:nvSpPr>
          <p:cNvPr id="202" name="Google Shape;202;p12"/>
          <p:cNvSpPr txBox="1"/>
          <p:nvPr>
            <p:ph idx="12" type="sldNum"/>
          </p:nvPr>
        </p:nvSpPr>
        <p:spPr>
          <a:xfrm>
            <a:off x="11401679" y="6434048"/>
            <a:ext cx="217170" cy="152400"/>
          </a:xfrm>
          <a:prstGeom prst="rect">
            <a:avLst/>
          </a:prstGeom>
          <a:noFill/>
          <a:ln>
            <a:noFill/>
          </a:ln>
        </p:spPr>
        <p:txBody>
          <a:bodyPr anchorCtr="0" anchor="t" bIns="0" lIns="0" spcFirstLastPara="1" rIns="0" wrap="square" tIns="0">
            <a:spAutoFit/>
          </a:bodyPr>
          <a:lstStyle/>
          <a:p>
            <a:pPr indent="0" lvl="0" marL="38100" rtl="0" algn="l">
              <a:lnSpc>
                <a:spcPct val="104499"/>
              </a:lnSpc>
              <a:spcBef>
                <a:spcPts val="0"/>
              </a:spcBef>
              <a:spcAft>
                <a:spcPts val="0"/>
              </a:spcAft>
              <a:buNone/>
            </a:pPr>
            <a:fld id="{00000000-1234-1234-1234-123412341234}" type="slidenum">
              <a:rPr lang="en-US"/>
              <a:t>‹#›</a:t>
            </a:fld>
            <a:endParaRPr/>
          </a:p>
        </p:txBody>
      </p:sp>
      <p:sp>
        <p:nvSpPr>
          <p:cNvPr id="203" name="Google Shape;203;p12"/>
          <p:cNvSpPr txBox="1"/>
          <p:nvPr/>
        </p:nvSpPr>
        <p:spPr>
          <a:xfrm>
            <a:off x="634085" y="1789938"/>
            <a:ext cx="7282180" cy="3459479"/>
          </a:xfrm>
          <a:prstGeom prst="rect">
            <a:avLst/>
          </a:prstGeom>
          <a:noFill/>
          <a:ln>
            <a:noFill/>
          </a:ln>
        </p:spPr>
        <p:txBody>
          <a:bodyPr anchorCtr="0" anchor="t" bIns="0" lIns="0" spcFirstLastPara="1" rIns="0" wrap="square" tIns="12700">
            <a:spAutoFit/>
          </a:bodyPr>
          <a:lstStyle/>
          <a:p>
            <a:pPr indent="-228600" lvl="0" marL="241300" marR="5715" rtl="0" algn="l">
              <a:lnSpc>
                <a:spcPct val="100000"/>
              </a:lnSpc>
              <a:spcBef>
                <a:spcPts val="0"/>
              </a:spcBef>
              <a:spcAft>
                <a:spcPts val="0"/>
              </a:spcAft>
              <a:buNone/>
            </a:pPr>
            <a:r>
              <a:rPr lang="en-US" sz="2400">
                <a:solidFill>
                  <a:srgbClr val="FFFFFF"/>
                </a:solidFill>
                <a:latin typeface="Arial"/>
                <a:ea typeface="Arial"/>
                <a:cs typeface="Arial"/>
                <a:sym typeface="Arial"/>
              </a:rPr>
              <a:t>The arena of social responsibility debates is shaped by</a:t>
            </a:r>
            <a:endParaRPr sz="2400">
              <a:latin typeface="Arial"/>
              <a:ea typeface="Arial"/>
              <a:cs typeface="Arial"/>
              <a:sym typeface="Arial"/>
            </a:endParaRPr>
          </a:p>
          <a:p>
            <a:pPr indent="-227329" lvl="0" marL="240029" rtl="0" algn="l">
              <a:lnSpc>
                <a:spcPct val="100000"/>
              </a:lnSpc>
              <a:spcBef>
                <a:spcPts val="994"/>
              </a:spcBef>
              <a:spcAft>
                <a:spcPts val="0"/>
              </a:spcAft>
              <a:buClr>
                <a:srgbClr val="46C3D2"/>
              </a:buClr>
              <a:buSzPts val="2400"/>
              <a:buFont typeface="Arial"/>
              <a:buChar char="•"/>
            </a:pPr>
            <a:r>
              <a:rPr lang="en-US" sz="2400">
                <a:solidFill>
                  <a:srgbClr val="006FC0"/>
                </a:solidFill>
                <a:latin typeface="Arial"/>
                <a:ea typeface="Arial"/>
                <a:cs typeface="Arial"/>
                <a:sym typeface="Arial"/>
              </a:rPr>
              <a:t>Economic responsibility </a:t>
            </a:r>
            <a:r>
              <a:rPr lang="en-US" sz="2400">
                <a:solidFill>
                  <a:srgbClr val="FFFFFF"/>
                </a:solidFill>
                <a:latin typeface="Arial"/>
                <a:ea typeface="Arial"/>
                <a:cs typeface="Arial"/>
                <a:sym typeface="Arial"/>
              </a:rPr>
              <a:t>– be profitable</a:t>
            </a:r>
            <a:endParaRPr sz="2400">
              <a:latin typeface="Arial"/>
              <a:ea typeface="Arial"/>
              <a:cs typeface="Arial"/>
              <a:sym typeface="Arial"/>
            </a:endParaRPr>
          </a:p>
          <a:p>
            <a:pPr indent="-227329" lvl="0" marL="240029" rtl="0" algn="l">
              <a:lnSpc>
                <a:spcPct val="100000"/>
              </a:lnSpc>
              <a:spcBef>
                <a:spcPts val="994"/>
              </a:spcBef>
              <a:spcAft>
                <a:spcPts val="0"/>
              </a:spcAft>
              <a:buClr>
                <a:srgbClr val="46C3D2"/>
              </a:buClr>
              <a:buSzPts val="2400"/>
              <a:buFont typeface="Arial"/>
              <a:buChar char="•"/>
            </a:pPr>
            <a:r>
              <a:rPr lang="en-US" sz="2400">
                <a:solidFill>
                  <a:srgbClr val="006FC0"/>
                </a:solidFill>
                <a:latin typeface="Arial"/>
                <a:ea typeface="Arial"/>
                <a:cs typeface="Arial"/>
                <a:sym typeface="Arial"/>
              </a:rPr>
              <a:t>Legal responsibility </a:t>
            </a:r>
            <a:r>
              <a:rPr lang="en-US" sz="2400">
                <a:solidFill>
                  <a:srgbClr val="FFFFFF"/>
                </a:solidFill>
                <a:latin typeface="Arial"/>
                <a:ea typeface="Arial"/>
                <a:cs typeface="Arial"/>
                <a:sym typeface="Arial"/>
              </a:rPr>
              <a:t>– obey the law</a:t>
            </a:r>
            <a:endParaRPr sz="2400">
              <a:latin typeface="Arial"/>
              <a:ea typeface="Arial"/>
              <a:cs typeface="Arial"/>
              <a:sym typeface="Arial"/>
            </a:endParaRPr>
          </a:p>
          <a:p>
            <a:pPr indent="-227329" lvl="0" marL="240029" marR="5080" rtl="0" algn="l">
              <a:lnSpc>
                <a:spcPct val="100000"/>
              </a:lnSpc>
              <a:spcBef>
                <a:spcPts val="1010"/>
              </a:spcBef>
              <a:spcAft>
                <a:spcPts val="0"/>
              </a:spcAft>
              <a:buClr>
                <a:srgbClr val="46C3D2"/>
              </a:buClr>
              <a:buSzPts val="2400"/>
              <a:buFont typeface="Arial"/>
              <a:buChar char="•"/>
            </a:pPr>
            <a:r>
              <a:rPr lang="en-US" sz="2400">
                <a:solidFill>
                  <a:srgbClr val="006FC0"/>
                </a:solidFill>
                <a:latin typeface="Arial"/>
                <a:ea typeface="Arial"/>
                <a:cs typeface="Arial"/>
                <a:sym typeface="Arial"/>
              </a:rPr>
              <a:t>Ethical responsibility </a:t>
            </a:r>
            <a:r>
              <a:rPr lang="en-US" sz="2400">
                <a:solidFill>
                  <a:srgbClr val="FFFFFF"/>
                </a:solidFill>
                <a:latin typeface="Arial"/>
                <a:ea typeface="Arial"/>
                <a:cs typeface="Arial"/>
                <a:sym typeface="Arial"/>
              </a:rPr>
              <a:t>– be ethical. Do what is right. 	Avoid harm.</a:t>
            </a:r>
            <a:endParaRPr sz="2400">
              <a:latin typeface="Arial"/>
              <a:ea typeface="Arial"/>
              <a:cs typeface="Arial"/>
              <a:sym typeface="Arial"/>
            </a:endParaRPr>
          </a:p>
          <a:p>
            <a:pPr indent="-227329" lvl="0" marL="240029" marR="5080" rtl="0" algn="l">
              <a:lnSpc>
                <a:spcPct val="100000"/>
              </a:lnSpc>
              <a:spcBef>
                <a:spcPts val="994"/>
              </a:spcBef>
              <a:spcAft>
                <a:spcPts val="0"/>
              </a:spcAft>
              <a:buClr>
                <a:srgbClr val="46C3D2"/>
              </a:buClr>
              <a:buSzPts val="2400"/>
              <a:buFont typeface="Arial"/>
              <a:buChar char="•"/>
            </a:pPr>
            <a:r>
              <a:rPr lang="en-US" sz="2400">
                <a:solidFill>
                  <a:srgbClr val="006FC0"/>
                </a:solidFill>
                <a:latin typeface="Arial"/>
                <a:ea typeface="Arial"/>
                <a:cs typeface="Arial"/>
                <a:sym typeface="Arial"/>
              </a:rPr>
              <a:t>Discretionary	responsibility</a:t>
            </a:r>
            <a:r>
              <a:rPr lang="en-US" sz="2400">
                <a:solidFill>
                  <a:srgbClr val="FFFFFF"/>
                </a:solidFill>
                <a:latin typeface="Arial"/>
                <a:ea typeface="Arial"/>
                <a:cs typeface="Arial"/>
                <a:sym typeface="Arial"/>
              </a:rPr>
              <a:t>:	Contribute	to	the 	community and quality of life</a:t>
            </a:r>
            <a:endParaRPr sz="24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6"/>
          <p:cNvSpPr txBox="1"/>
          <p:nvPr>
            <p:ph type="title"/>
          </p:nvPr>
        </p:nvSpPr>
        <p:spPr>
          <a:xfrm>
            <a:off x="504240" y="130302"/>
            <a:ext cx="11183518" cy="1328419"/>
          </a:xfrm>
          <a:prstGeom prst="rect">
            <a:avLst/>
          </a:prstGeom>
          <a:noFill/>
          <a:ln>
            <a:noFill/>
          </a:ln>
        </p:spPr>
        <p:txBody>
          <a:bodyPr anchorCtr="0" anchor="t" bIns="0" lIns="0" spcFirstLastPara="1" rIns="0" wrap="square" tIns="387600">
            <a:spAutoFit/>
          </a:bodyPr>
          <a:lstStyle/>
          <a:p>
            <a:pPr indent="0" lvl="0" marL="31750" rtl="0" algn="l">
              <a:lnSpc>
                <a:spcPct val="100000"/>
              </a:lnSpc>
              <a:spcBef>
                <a:spcPts val="0"/>
              </a:spcBef>
              <a:spcAft>
                <a:spcPts val="0"/>
              </a:spcAft>
              <a:buNone/>
            </a:pPr>
            <a:r>
              <a:rPr b="0" lang="en-US">
                <a:latin typeface="Arial Black"/>
                <a:ea typeface="Arial Black"/>
                <a:cs typeface="Arial Black"/>
                <a:sym typeface="Arial Black"/>
              </a:rPr>
              <a:t>Corporate Social Responsibility</a:t>
            </a:r>
            <a:endParaRPr/>
          </a:p>
        </p:txBody>
      </p:sp>
      <p:sp>
        <p:nvSpPr>
          <p:cNvPr id="209" name="Google Shape;209;p16"/>
          <p:cNvSpPr txBox="1"/>
          <p:nvPr>
            <p:ph idx="12" type="sldNum"/>
          </p:nvPr>
        </p:nvSpPr>
        <p:spPr>
          <a:xfrm>
            <a:off x="11401679" y="6434048"/>
            <a:ext cx="217170" cy="152400"/>
          </a:xfrm>
          <a:prstGeom prst="rect">
            <a:avLst/>
          </a:prstGeom>
          <a:noFill/>
          <a:ln>
            <a:noFill/>
          </a:ln>
        </p:spPr>
        <p:txBody>
          <a:bodyPr anchorCtr="0" anchor="t" bIns="0" lIns="0" spcFirstLastPara="1" rIns="0" wrap="square" tIns="0">
            <a:spAutoFit/>
          </a:bodyPr>
          <a:lstStyle/>
          <a:p>
            <a:pPr indent="0" lvl="0" marL="38100" rtl="0" algn="l">
              <a:lnSpc>
                <a:spcPct val="104499"/>
              </a:lnSpc>
              <a:spcBef>
                <a:spcPts val="0"/>
              </a:spcBef>
              <a:spcAft>
                <a:spcPts val="0"/>
              </a:spcAft>
              <a:buNone/>
            </a:pPr>
            <a:fld id="{00000000-1234-1234-1234-123412341234}" type="slidenum">
              <a:rPr lang="en-US"/>
              <a:t>‹#›</a:t>
            </a:fld>
            <a:endParaRPr/>
          </a:p>
        </p:txBody>
      </p:sp>
      <p:sp>
        <p:nvSpPr>
          <p:cNvPr id="210" name="Google Shape;210;p16"/>
          <p:cNvSpPr txBox="1"/>
          <p:nvPr/>
        </p:nvSpPr>
        <p:spPr>
          <a:xfrm>
            <a:off x="523443" y="1942846"/>
            <a:ext cx="3812540" cy="3129280"/>
          </a:xfrm>
          <a:prstGeom prst="rect">
            <a:avLst/>
          </a:prstGeom>
          <a:noFill/>
          <a:ln>
            <a:noFill/>
          </a:ln>
        </p:spPr>
        <p:txBody>
          <a:bodyPr anchorCtr="0" anchor="t" bIns="0" lIns="0" spcFirstLastPara="1" rIns="0" wrap="square" tIns="12700">
            <a:spAutoFit/>
          </a:bodyPr>
          <a:lstStyle/>
          <a:p>
            <a:pPr indent="-227329" lvl="0" marL="240029" rtl="0" algn="l">
              <a:lnSpc>
                <a:spcPct val="100000"/>
              </a:lnSpc>
              <a:spcBef>
                <a:spcPts val="0"/>
              </a:spcBef>
              <a:spcAft>
                <a:spcPts val="0"/>
              </a:spcAft>
              <a:buClr>
                <a:srgbClr val="660066"/>
              </a:buClr>
              <a:buSzPts val="2400"/>
              <a:buFont typeface="Arial"/>
              <a:buChar char="•"/>
            </a:pPr>
            <a:r>
              <a:rPr lang="en-US" sz="2400">
                <a:solidFill>
                  <a:srgbClr val="FFFFFF"/>
                </a:solidFill>
                <a:latin typeface="Arial"/>
                <a:ea typeface="Arial"/>
                <a:cs typeface="Arial"/>
                <a:sym typeface="Arial"/>
              </a:rPr>
              <a:t>Corporate philanthropy</a:t>
            </a:r>
            <a:endParaRPr sz="2400">
              <a:latin typeface="Arial"/>
              <a:ea typeface="Arial"/>
              <a:cs typeface="Arial"/>
              <a:sym typeface="Arial"/>
            </a:endParaRPr>
          </a:p>
          <a:p>
            <a:pPr indent="0" lvl="0" marL="0" rtl="0" algn="l">
              <a:lnSpc>
                <a:spcPct val="100000"/>
              </a:lnSpc>
              <a:spcBef>
                <a:spcPts val="1535"/>
              </a:spcBef>
              <a:spcAft>
                <a:spcPts val="0"/>
              </a:spcAft>
              <a:buClr>
                <a:srgbClr val="660066"/>
              </a:buClr>
              <a:buSzPts val="2400"/>
              <a:buFont typeface="Arial"/>
              <a:buNone/>
            </a:pPr>
            <a:r>
              <a:t/>
            </a:r>
            <a:endParaRPr sz="2400">
              <a:latin typeface="Arial"/>
              <a:ea typeface="Arial"/>
              <a:cs typeface="Arial"/>
              <a:sym typeface="Arial"/>
            </a:endParaRPr>
          </a:p>
          <a:p>
            <a:pPr indent="-227329" lvl="0" marL="240029" rtl="0" algn="l">
              <a:lnSpc>
                <a:spcPct val="100000"/>
              </a:lnSpc>
              <a:spcBef>
                <a:spcPts val="0"/>
              </a:spcBef>
              <a:spcAft>
                <a:spcPts val="0"/>
              </a:spcAft>
              <a:buClr>
                <a:srgbClr val="660066"/>
              </a:buClr>
              <a:buSzPts val="2400"/>
              <a:buFont typeface="Arial"/>
              <a:buChar char="•"/>
            </a:pPr>
            <a:r>
              <a:rPr lang="en-US" sz="2400">
                <a:solidFill>
                  <a:srgbClr val="FFFFFF"/>
                </a:solidFill>
                <a:latin typeface="Arial"/>
                <a:ea typeface="Arial"/>
                <a:cs typeface="Arial"/>
                <a:sym typeface="Arial"/>
              </a:rPr>
              <a:t>Corporate social initiatives</a:t>
            </a:r>
            <a:endParaRPr sz="2400">
              <a:latin typeface="Arial"/>
              <a:ea typeface="Arial"/>
              <a:cs typeface="Arial"/>
              <a:sym typeface="Arial"/>
            </a:endParaRPr>
          </a:p>
          <a:p>
            <a:pPr indent="0" lvl="0" marL="0" rtl="0" algn="l">
              <a:lnSpc>
                <a:spcPct val="100000"/>
              </a:lnSpc>
              <a:spcBef>
                <a:spcPts val="1550"/>
              </a:spcBef>
              <a:spcAft>
                <a:spcPts val="0"/>
              </a:spcAft>
              <a:buClr>
                <a:srgbClr val="660066"/>
              </a:buClr>
              <a:buSzPts val="2400"/>
              <a:buFont typeface="Arial"/>
              <a:buNone/>
            </a:pPr>
            <a:r>
              <a:t/>
            </a:r>
            <a:endParaRPr sz="2400">
              <a:latin typeface="Arial"/>
              <a:ea typeface="Arial"/>
              <a:cs typeface="Arial"/>
              <a:sym typeface="Arial"/>
            </a:endParaRPr>
          </a:p>
          <a:p>
            <a:pPr indent="-227329" lvl="0" marL="240029" rtl="0" algn="l">
              <a:lnSpc>
                <a:spcPct val="100000"/>
              </a:lnSpc>
              <a:spcBef>
                <a:spcPts val="0"/>
              </a:spcBef>
              <a:spcAft>
                <a:spcPts val="0"/>
              </a:spcAft>
              <a:buClr>
                <a:srgbClr val="660066"/>
              </a:buClr>
              <a:buSzPts val="2400"/>
              <a:buFont typeface="Arial"/>
              <a:buChar char="•"/>
            </a:pPr>
            <a:r>
              <a:rPr lang="en-US" sz="2400">
                <a:solidFill>
                  <a:srgbClr val="FFFFFF"/>
                </a:solidFill>
                <a:latin typeface="Arial"/>
                <a:ea typeface="Arial"/>
                <a:cs typeface="Arial"/>
                <a:sym typeface="Arial"/>
              </a:rPr>
              <a:t>Corporate responsibility</a:t>
            </a:r>
            <a:endParaRPr sz="2400">
              <a:latin typeface="Arial"/>
              <a:ea typeface="Arial"/>
              <a:cs typeface="Arial"/>
              <a:sym typeface="Arial"/>
            </a:endParaRPr>
          </a:p>
          <a:p>
            <a:pPr indent="0" lvl="0" marL="0" rtl="0" algn="l">
              <a:lnSpc>
                <a:spcPct val="100000"/>
              </a:lnSpc>
              <a:spcBef>
                <a:spcPts val="1550"/>
              </a:spcBef>
              <a:spcAft>
                <a:spcPts val="0"/>
              </a:spcAft>
              <a:buClr>
                <a:srgbClr val="660066"/>
              </a:buClr>
              <a:buSzPts val="2400"/>
              <a:buFont typeface="Arial"/>
              <a:buNone/>
            </a:pPr>
            <a:r>
              <a:t/>
            </a:r>
            <a:endParaRPr sz="2400">
              <a:latin typeface="Arial"/>
              <a:ea typeface="Arial"/>
              <a:cs typeface="Arial"/>
              <a:sym typeface="Arial"/>
            </a:endParaRPr>
          </a:p>
          <a:p>
            <a:pPr indent="-227329" lvl="0" marL="240029" rtl="0" algn="l">
              <a:lnSpc>
                <a:spcPct val="100000"/>
              </a:lnSpc>
              <a:spcBef>
                <a:spcPts val="0"/>
              </a:spcBef>
              <a:spcAft>
                <a:spcPts val="0"/>
              </a:spcAft>
              <a:buClr>
                <a:srgbClr val="660066"/>
              </a:buClr>
              <a:buSzPts val="2400"/>
              <a:buFont typeface="Arial"/>
              <a:buChar char="•"/>
            </a:pPr>
            <a:r>
              <a:rPr lang="en-US" sz="2400">
                <a:solidFill>
                  <a:srgbClr val="FFFFFF"/>
                </a:solidFill>
                <a:latin typeface="Arial"/>
                <a:ea typeface="Arial"/>
                <a:cs typeface="Arial"/>
                <a:sym typeface="Arial"/>
              </a:rPr>
              <a:t>Corporate policy</a:t>
            </a:r>
            <a:endParaRPr sz="24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3"/>
          <p:cNvSpPr txBox="1"/>
          <p:nvPr>
            <p:ph type="title"/>
          </p:nvPr>
        </p:nvSpPr>
        <p:spPr>
          <a:xfrm>
            <a:off x="504240" y="130302"/>
            <a:ext cx="11183518" cy="1328419"/>
          </a:xfrm>
          <a:prstGeom prst="rect">
            <a:avLst/>
          </a:prstGeom>
          <a:noFill/>
          <a:ln>
            <a:noFill/>
          </a:ln>
        </p:spPr>
        <p:txBody>
          <a:bodyPr anchorCtr="0" anchor="t" bIns="0" lIns="0" spcFirstLastPara="1" rIns="0" wrap="square" tIns="12700">
            <a:spAutoFit/>
          </a:bodyPr>
          <a:lstStyle/>
          <a:p>
            <a:pPr indent="0" lvl="0" marL="31750" rtl="0" algn="l">
              <a:lnSpc>
                <a:spcPct val="100000"/>
              </a:lnSpc>
              <a:spcBef>
                <a:spcPts val="0"/>
              </a:spcBef>
              <a:spcAft>
                <a:spcPts val="0"/>
              </a:spcAft>
              <a:buNone/>
            </a:pPr>
            <a:r>
              <a:rPr b="0" lang="en-US" sz="3600">
                <a:latin typeface="Arial Black"/>
                <a:ea typeface="Arial Black"/>
                <a:cs typeface="Arial Black"/>
                <a:sym typeface="Arial Black"/>
              </a:rPr>
              <a:t>Fair marketing and selling practices</a:t>
            </a:r>
            <a:endParaRPr sz="3600">
              <a:latin typeface="Arial Black"/>
              <a:ea typeface="Arial Black"/>
              <a:cs typeface="Arial Black"/>
              <a:sym typeface="Arial Black"/>
            </a:endParaRPr>
          </a:p>
        </p:txBody>
      </p:sp>
      <p:pic>
        <p:nvPicPr>
          <p:cNvPr id="216" name="Google Shape;216;p13"/>
          <p:cNvPicPr preferRelativeResize="0"/>
          <p:nvPr/>
        </p:nvPicPr>
        <p:blipFill rotWithShape="1">
          <a:blip r:embed="rId3">
            <a:alphaModFix/>
          </a:blip>
          <a:srcRect b="0" l="0" r="0" t="0"/>
          <a:stretch/>
        </p:blipFill>
        <p:spPr>
          <a:xfrm>
            <a:off x="1475232" y="1139952"/>
            <a:ext cx="8125968" cy="4617720"/>
          </a:xfrm>
          <a:prstGeom prst="rect">
            <a:avLst/>
          </a:prstGeom>
          <a:noFill/>
          <a:ln>
            <a:noFill/>
          </a:ln>
        </p:spPr>
      </p:pic>
      <p:sp>
        <p:nvSpPr>
          <p:cNvPr id="217" name="Google Shape;217;p13"/>
          <p:cNvSpPr txBox="1"/>
          <p:nvPr>
            <p:ph idx="12" type="sldNum"/>
          </p:nvPr>
        </p:nvSpPr>
        <p:spPr>
          <a:xfrm>
            <a:off x="11401679" y="6434048"/>
            <a:ext cx="217170" cy="152400"/>
          </a:xfrm>
          <a:prstGeom prst="rect">
            <a:avLst/>
          </a:prstGeom>
          <a:noFill/>
          <a:ln>
            <a:noFill/>
          </a:ln>
        </p:spPr>
        <p:txBody>
          <a:bodyPr anchorCtr="0" anchor="t" bIns="0" lIns="0" spcFirstLastPara="1" rIns="0" wrap="square" tIns="0">
            <a:spAutoFit/>
          </a:bodyPr>
          <a:lstStyle/>
          <a:p>
            <a:pPr indent="0" lvl="0" marL="38100" rtl="0" algn="l">
              <a:lnSpc>
                <a:spcPct val="104499"/>
              </a:lnSpc>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4"/>
          <p:cNvSpPr txBox="1"/>
          <p:nvPr>
            <p:ph type="title"/>
          </p:nvPr>
        </p:nvSpPr>
        <p:spPr>
          <a:xfrm>
            <a:off x="504240" y="130302"/>
            <a:ext cx="11183518" cy="1328419"/>
          </a:xfrm>
          <a:prstGeom prst="rect">
            <a:avLst/>
          </a:prstGeom>
          <a:noFill/>
          <a:ln>
            <a:noFill/>
          </a:ln>
        </p:spPr>
        <p:txBody>
          <a:bodyPr anchorCtr="0" anchor="t" bIns="0" lIns="0" spcFirstLastPara="1" rIns="0" wrap="square" tIns="386075">
            <a:spAutoFit/>
          </a:bodyPr>
          <a:lstStyle/>
          <a:p>
            <a:pPr indent="0" lvl="0" marL="31750" rtl="0" algn="l">
              <a:lnSpc>
                <a:spcPct val="100000"/>
              </a:lnSpc>
              <a:spcBef>
                <a:spcPts val="0"/>
              </a:spcBef>
              <a:spcAft>
                <a:spcPts val="0"/>
              </a:spcAft>
              <a:buNone/>
            </a:pPr>
            <a:r>
              <a:rPr b="0" lang="en-US">
                <a:latin typeface="Arial Black"/>
                <a:ea typeface="Arial Black"/>
                <a:cs typeface="Arial Black"/>
                <a:sym typeface="Arial Black"/>
              </a:rPr>
              <a:t>Fair employment practices</a:t>
            </a:r>
            <a:endParaRPr/>
          </a:p>
        </p:txBody>
      </p:sp>
      <p:pic>
        <p:nvPicPr>
          <p:cNvPr id="223" name="Google Shape;223;p14"/>
          <p:cNvPicPr preferRelativeResize="0"/>
          <p:nvPr/>
        </p:nvPicPr>
        <p:blipFill rotWithShape="1">
          <a:blip r:embed="rId3">
            <a:alphaModFix/>
          </a:blip>
          <a:srcRect b="0" l="0" r="0" t="0"/>
          <a:stretch/>
        </p:blipFill>
        <p:spPr>
          <a:xfrm>
            <a:off x="1600200" y="1354836"/>
            <a:ext cx="8014716" cy="5143500"/>
          </a:xfrm>
          <a:prstGeom prst="rect">
            <a:avLst/>
          </a:prstGeom>
          <a:noFill/>
          <a:ln>
            <a:noFill/>
          </a:ln>
        </p:spPr>
      </p:pic>
      <p:sp>
        <p:nvSpPr>
          <p:cNvPr id="224" name="Google Shape;224;p14"/>
          <p:cNvSpPr txBox="1"/>
          <p:nvPr>
            <p:ph idx="12" type="sldNum"/>
          </p:nvPr>
        </p:nvSpPr>
        <p:spPr>
          <a:xfrm>
            <a:off x="11401679" y="6434048"/>
            <a:ext cx="217170" cy="152400"/>
          </a:xfrm>
          <a:prstGeom prst="rect">
            <a:avLst/>
          </a:prstGeom>
          <a:noFill/>
          <a:ln>
            <a:noFill/>
          </a:ln>
        </p:spPr>
        <p:txBody>
          <a:bodyPr anchorCtr="0" anchor="t" bIns="0" lIns="0" spcFirstLastPara="1" rIns="0" wrap="square" tIns="0">
            <a:spAutoFit/>
          </a:bodyPr>
          <a:lstStyle/>
          <a:p>
            <a:pPr indent="0" lvl="0" marL="38100" rtl="0" algn="l">
              <a:lnSpc>
                <a:spcPct val="104499"/>
              </a:lnSpc>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5"/>
          <p:cNvSpPr txBox="1"/>
          <p:nvPr>
            <p:ph type="title"/>
          </p:nvPr>
        </p:nvSpPr>
        <p:spPr>
          <a:xfrm>
            <a:off x="504240" y="130302"/>
            <a:ext cx="11183518" cy="1328419"/>
          </a:xfrm>
          <a:prstGeom prst="rect">
            <a:avLst/>
          </a:prstGeom>
          <a:noFill/>
          <a:ln>
            <a:noFill/>
          </a:ln>
        </p:spPr>
        <p:txBody>
          <a:bodyPr anchorCtr="0" anchor="t" bIns="0" lIns="0" spcFirstLastPara="1" rIns="0" wrap="square" tIns="379325">
            <a:spAutoFit/>
          </a:bodyPr>
          <a:lstStyle/>
          <a:p>
            <a:pPr indent="0" lvl="0" marL="31750" rtl="0" algn="l">
              <a:lnSpc>
                <a:spcPct val="100000"/>
              </a:lnSpc>
              <a:spcBef>
                <a:spcPts val="0"/>
              </a:spcBef>
              <a:spcAft>
                <a:spcPts val="0"/>
              </a:spcAft>
              <a:buNone/>
            </a:pPr>
            <a:r>
              <a:rPr b="0" lang="en-US" sz="3600" u="sng">
                <a:solidFill>
                  <a:schemeClr val="hlink"/>
                </a:solidFill>
                <a:latin typeface="Arial Black"/>
                <a:ea typeface="Arial Black"/>
                <a:cs typeface="Arial Black"/>
                <a:sym typeface="Arial Black"/>
                <a:hlinkClick r:id="rId3"/>
              </a:rPr>
              <a:t>Bribery</a:t>
            </a:r>
            <a:endParaRPr sz="3600">
              <a:latin typeface="Arial Black"/>
              <a:ea typeface="Arial Black"/>
              <a:cs typeface="Arial Black"/>
              <a:sym typeface="Arial Black"/>
            </a:endParaRPr>
          </a:p>
        </p:txBody>
      </p:sp>
      <p:pic>
        <p:nvPicPr>
          <p:cNvPr id="230" name="Google Shape;230;p15"/>
          <p:cNvPicPr preferRelativeResize="0"/>
          <p:nvPr/>
        </p:nvPicPr>
        <p:blipFill rotWithShape="1">
          <a:blip r:embed="rId4">
            <a:alphaModFix/>
          </a:blip>
          <a:srcRect b="0" l="0" r="0" t="0"/>
          <a:stretch/>
        </p:blipFill>
        <p:spPr>
          <a:xfrm>
            <a:off x="1537716" y="1171955"/>
            <a:ext cx="7578852" cy="5143500"/>
          </a:xfrm>
          <a:prstGeom prst="rect">
            <a:avLst/>
          </a:prstGeom>
          <a:noFill/>
          <a:ln>
            <a:noFill/>
          </a:ln>
        </p:spPr>
      </p:pic>
      <p:sp>
        <p:nvSpPr>
          <p:cNvPr id="231" name="Google Shape;231;p15"/>
          <p:cNvSpPr txBox="1"/>
          <p:nvPr>
            <p:ph idx="12" type="sldNum"/>
          </p:nvPr>
        </p:nvSpPr>
        <p:spPr>
          <a:xfrm>
            <a:off x="11401679" y="6434048"/>
            <a:ext cx="217170" cy="152400"/>
          </a:xfrm>
          <a:prstGeom prst="rect">
            <a:avLst/>
          </a:prstGeom>
          <a:noFill/>
          <a:ln>
            <a:noFill/>
          </a:ln>
        </p:spPr>
        <p:txBody>
          <a:bodyPr anchorCtr="0" anchor="t" bIns="0" lIns="0" spcFirstLastPara="1" rIns="0" wrap="square" tIns="0">
            <a:spAutoFit/>
          </a:bodyPr>
          <a:lstStyle/>
          <a:p>
            <a:pPr indent="0" lvl="0" marL="38100" rtl="0" algn="l">
              <a:lnSpc>
                <a:spcPct val="104499"/>
              </a:lnSpc>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7"/>
          <p:cNvSpPr txBox="1"/>
          <p:nvPr>
            <p:ph type="title"/>
          </p:nvPr>
        </p:nvSpPr>
        <p:spPr>
          <a:xfrm>
            <a:off x="523443" y="504570"/>
            <a:ext cx="10810240" cy="51371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0" lang="en-US">
                <a:latin typeface="Arial Black"/>
                <a:ea typeface="Arial Black"/>
                <a:cs typeface="Arial Black"/>
                <a:sym typeface="Arial Black"/>
              </a:rPr>
              <a:t>Stakeholders to whom businesses are responsible</a:t>
            </a:r>
            <a:endParaRPr/>
          </a:p>
        </p:txBody>
      </p:sp>
      <p:sp>
        <p:nvSpPr>
          <p:cNvPr id="237" name="Google Shape;237;p17"/>
          <p:cNvSpPr txBox="1"/>
          <p:nvPr>
            <p:ph idx="12" type="sldNum"/>
          </p:nvPr>
        </p:nvSpPr>
        <p:spPr>
          <a:xfrm>
            <a:off x="11401679" y="6434048"/>
            <a:ext cx="217170" cy="152400"/>
          </a:xfrm>
          <a:prstGeom prst="rect">
            <a:avLst/>
          </a:prstGeom>
          <a:noFill/>
          <a:ln>
            <a:noFill/>
          </a:ln>
        </p:spPr>
        <p:txBody>
          <a:bodyPr anchorCtr="0" anchor="t" bIns="0" lIns="0" spcFirstLastPara="1" rIns="0" wrap="square" tIns="0">
            <a:spAutoFit/>
          </a:bodyPr>
          <a:lstStyle/>
          <a:p>
            <a:pPr indent="0" lvl="0" marL="38100" rtl="0" algn="l">
              <a:lnSpc>
                <a:spcPct val="104499"/>
              </a:lnSpc>
              <a:spcBef>
                <a:spcPts val="0"/>
              </a:spcBef>
              <a:spcAft>
                <a:spcPts val="0"/>
              </a:spcAft>
              <a:buNone/>
            </a:pPr>
            <a:fld id="{00000000-1234-1234-1234-123412341234}" type="slidenum">
              <a:rPr lang="en-US"/>
              <a:t>‹#›</a:t>
            </a:fld>
            <a:endParaRPr/>
          </a:p>
        </p:txBody>
      </p:sp>
      <p:sp>
        <p:nvSpPr>
          <p:cNvPr id="238" name="Google Shape;238;p17"/>
          <p:cNvSpPr txBox="1"/>
          <p:nvPr/>
        </p:nvSpPr>
        <p:spPr>
          <a:xfrm>
            <a:off x="523443" y="1247368"/>
            <a:ext cx="5351145" cy="5075555"/>
          </a:xfrm>
          <a:prstGeom prst="rect">
            <a:avLst/>
          </a:prstGeom>
          <a:noFill/>
          <a:ln>
            <a:noFill/>
          </a:ln>
        </p:spPr>
        <p:txBody>
          <a:bodyPr anchorCtr="0" anchor="t" bIns="0" lIns="0" spcFirstLastPara="1" rIns="0" wrap="square" tIns="169525">
            <a:spAutoFit/>
          </a:bodyPr>
          <a:lstStyle/>
          <a:p>
            <a:pPr indent="-227965" lvl="0" marL="240665" rtl="0" algn="l">
              <a:lnSpc>
                <a:spcPct val="100000"/>
              </a:lnSpc>
              <a:spcBef>
                <a:spcPts val="0"/>
              </a:spcBef>
              <a:spcAft>
                <a:spcPts val="0"/>
              </a:spcAft>
              <a:buClr>
                <a:srgbClr val="46C3D2"/>
              </a:buClr>
              <a:buSzPts val="2000"/>
              <a:buFont typeface="Arial"/>
              <a:buChar char="•"/>
            </a:pPr>
            <a:r>
              <a:rPr lang="en-US" sz="2000">
                <a:solidFill>
                  <a:srgbClr val="FFFFFF"/>
                </a:solidFill>
                <a:latin typeface="Arial"/>
                <a:ea typeface="Arial"/>
                <a:cs typeface="Arial"/>
                <a:sym typeface="Arial"/>
              </a:rPr>
              <a:t>Responsibility to Customers</a:t>
            </a:r>
            <a:endParaRPr sz="2000">
              <a:latin typeface="Arial"/>
              <a:ea typeface="Arial"/>
              <a:cs typeface="Arial"/>
              <a:sym typeface="Arial"/>
            </a:endParaRPr>
          </a:p>
          <a:p>
            <a:pPr indent="-228600" lvl="1" marL="697865" rtl="0" algn="l">
              <a:lnSpc>
                <a:spcPct val="100000"/>
              </a:lnSpc>
              <a:spcBef>
                <a:spcPts val="1235"/>
              </a:spcBef>
              <a:spcAft>
                <a:spcPts val="0"/>
              </a:spcAft>
              <a:buClr>
                <a:srgbClr val="46C3D2"/>
              </a:buClr>
              <a:buSzPts val="2000"/>
              <a:buFont typeface="Arial"/>
              <a:buChar char="•"/>
            </a:pPr>
            <a:r>
              <a:rPr lang="en-US" sz="2000">
                <a:solidFill>
                  <a:srgbClr val="FFFFFF"/>
                </a:solidFill>
                <a:latin typeface="Arial"/>
                <a:ea typeface="Arial"/>
                <a:cs typeface="Arial"/>
                <a:sym typeface="Arial"/>
              </a:rPr>
              <a:t>Right to safety</a:t>
            </a:r>
            <a:endParaRPr sz="2000">
              <a:latin typeface="Arial"/>
              <a:ea typeface="Arial"/>
              <a:cs typeface="Arial"/>
              <a:sym typeface="Arial"/>
            </a:endParaRPr>
          </a:p>
          <a:p>
            <a:pPr indent="-228600" lvl="1" marL="697865" rtl="0" algn="l">
              <a:lnSpc>
                <a:spcPct val="100000"/>
              </a:lnSpc>
              <a:spcBef>
                <a:spcPts val="1250"/>
              </a:spcBef>
              <a:spcAft>
                <a:spcPts val="0"/>
              </a:spcAft>
              <a:buClr>
                <a:srgbClr val="46C3D2"/>
              </a:buClr>
              <a:buSzPts val="2000"/>
              <a:buFont typeface="Arial"/>
              <a:buChar char="•"/>
            </a:pPr>
            <a:r>
              <a:rPr lang="en-US" sz="2000">
                <a:solidFill>
                  <a:srgbClr val="FFFFFF"/>
                </a:solidFill>
                <a:latin typeface="Arial"/>
                <a:ea typeface="Arial"/>
                <a:cs typeface="Arial"/>
                <a:sym typeface="Arial"/>
              </a:rPr>
              <a:t>Right to be informed</a:t>
            </a:r>
            <a:endParaRPr sz="2000">
              <a:latin typeface="Arial"/>
              <a:ea typeface="Arial"/>
              <a:cs typeface="Arial"/>
              <a:sym typeface="Arial"/>
            </a:endParaRPr>
          </a:p>
          <a:p>
            <a:pPr indent="-228600" lvl="1" marL="697865" rtl="0" algn="l">
              <a:lnSpc>
                <a:spcPct val="100000"/>
              </a:lnSpc>
              <a:spcBef>
                <a:spcPts val="1235"/>
              </a:spcBef>
              <a:spcAft>
                <a:spcPts val="0"/>
              </a:spcAft>
              <a:buClr>
                <a:srgbClr val="46C3D2"/>
              </a:buClr>
              <a:buSzPts val="2000"/>
              <a:buFont typeface="Arial"/>
              <a:buChar char="•"/>
            </a:pPr>
            <a:r>
              <a:rPr lang="en-US" sz="2000">
                <a:solidFill>
                  <a:srgbClr val="FFFFFF"/>
                </a:solidFill>
                <a:latin typeface="Arial"/>
                <a:ea typeface="Arial"/>
                <a:cs typeface="Arial"/>
                <a:sym typeface="Arial"/>
              </a:rPr>
              <a:t>Right to choose</a:t>
            </a:r>
            <a:endParaRPr sz="2000">
              <a:latin typeface="Arial"/>
              <a:ea typeface="Arial"/>
              <a:cs typeface="Arial"/>
              <a:sym typeface="Arial"/>
            </a:endParaRPr>
          </a:p>
          <a:p>
            <a:pPr indent="-228600" lvl="1" marL="697865" rtl="0" algn="l">
              <a:lnSpc>
                <a:spcPct val="100000"/>
              </a:lnSpc>
              <a:spcBef>
                <a:spcPts val="1235"/>
              </a:spcBef>
              <a:spcAft>
                <a:spcPts val="0"/>
              </a:spcAft>
              <a:buClr>
                <a:srgbClr val="46C3D2"/>
              </a:buClr>
              <a:buSzPts val="2000"/>
              <a:buFont typeface="Arial"/>
              <a:buChar char="•"/>
            </a:pPr>
            <a:r>
              <a:rPr lang="en-US" sz="2000">
                <a:solidFill>
                  <a:srgbClr val="FFFFFF"/>
                </a:solidFill>
                <a:latin typeface="Arial"/>
                <a:ea typeface="Arial"/>
                <a:cs typeface="Arial"/>
                <a:sym typeface="Arial"/>
              </a:rPr>
              <a:t>Right to be heard</a:t>
            </a:r>
            <a:endParaRPr sz="2000">
              <a:latin typeface="Arial"/>
              <a:ea typeface="Arial"/>
              <a:cs typeface="Arial"/>
              <a:sym typeface="Arial"/>
            </a:endParaRPr>
          </a:p>
          <a:p>
            <a:pPr indent="0" lvl="1" marL="0" rtl="0" algn="l">
              <a:lnSpc>
                <a:spcPct val="100000"/>
              </a:lnSpc>
              <a:spcBef>
                <a:spcPts val="0"/>
              </a:spcBef>
              <a:spcAft>
                <a:spcPts val="0"/>
              </a:spcAft>
              <a:buClr>
                <a:srgbClr val="46C3D2"/>
              </a:buClr>
              <a:buSzPts val="2000"/>
              <a:buFont typeface="Arial"/>
              <a:buNone/>
            </a:pPr>
            <a:r>
              <a:t/>
            </a:r>
            <a:endParaRPr sz="2000">
              <a:latin typeface="Arial"/>
              <a:ea typeface="Arial"/>
              <a:cs typeface="Arial"/>
              <a:sym typeface="Arial"/>
            </a:endParaRPr>
          </a:p>
          <a:p>
            <a:pPr indent="0" lvl="1" marL="0" rtl="0" algn="l">
              <a:lnSpc>
                <a:spcPct val="100000"/>
              </a:lnSpc>
              <a:spcBef>
                <a:spcPts val="290"/>
              </a:spcBef>
              <a:spcAft>
                <a:spcPts val="0"/>
              </a:spcAft>
              <a:buClr>
                <a:srgbClr val="46C3D2"/>
              </a:buClr>
              <a:buSzPts val="2000"/>
              <a:buFont typeface="Arial"/>
              <a:buNone/>
            </a:pPr>
            <a:r>
              <a:t/>
            </a:r>
            <a:endParaRPr sz="2000">
              <a:latin typeface="Arial"/>
              <a:ea typeface="Arial"/>
              <a:cs typeface="Arial"/>
              <a:sym typeface="Arial"/>
            </a:endParaRPr>
          </a:p>
          <a:p>
            <a:pPr indent="-227965" lvl="0" marL="240665" rtl="0" algn="l">
              <a:lnSpc>
                <a:spcPct val="100000"/>
              </a:lnSpc>
              <a:spcBef>
                <a:spcPts val="0"/>
              </a:spcBef>
              <a:spcAft>
                <a:spcPts val="0"/>
              </a:spcAft>
              <a:buClr>
                <a:srgbClr val="46C3D2"/>
              </a:buClr>
              <a:buSzPts val="2000"/>
              <a:buFont typeface="Arial"/>
              <a:buChar char="•"/>
            </a:pPr>
            <a:r>
              <a:rPr lang="en-US" sz="2000">
                <a:solidFill>
                  <a:srgbClr val="FFFFFF"/>
                </a:solidFill>
                <a:latin typeface="Arial"/>
                <a:ea typeface="Arial"/>
                <a:cs typeface="Arial"/>
                <a:sym typeface="Arial"/>
              </a:rPr>
              <a:t>Responsibility to Investors – insider trading</a:t>
            </a:r>
            <a:endParaRPr sz="2000">
              <a:latin typeface="Arial"/>
              <a:ea typeface="Arial"/>
              <a:cs typeface="Arial"/>
              <a:sym typeface="Arial"/>
            </a:endParaRPr>
          </a:p>
          <a:p>
            <a:pPr indent="0" lvl="0" marL="0" rtl="0" algn="l">
              <a:lnSpc>
                <a:spcPct val="100000"/>
              </a:lnSpc>
              <a:spcBef>
                <a:spcPts val="0"/>
              </a:spcBef>
              <a:spcAft>
                <a:spcPts val="0"/>
              </a:spcAft>
              <a:buClr>
                <a:srgbClr val="46C3D2"/>
              </a:buClr>
              <a:buSzPts val="2000"/>
              <a:buFont typeface="Arial"/>
              <a:buNone/>
            </a:pPr>
            <a:r>
              <a:t/>
            </a:r>
            <a:endParaRPr sz="2000">
              <a:latin typeface="Arial"/>
              <a:ea typeface="Arial"/>
              <a:cs typeface="Arial"/>
              <a:sym typeface="Arial"/>
            </a:endParaRPr>
          </a:p>
          <a:p>
            <a:pPr indent="0" lvl="0" marL="0" rtl="0" algn="l">
              <a:lnSpc>
                <a:spcPct val="100000"/>
              </a:lnSpc>
              <a:spcBef>
                <a:spcPts val="285"/>
              </a:spcBef>
              <a:spcAft>
                <a:spcPts val="0"/>
              </a:spcAft>
              <a:buClr>
                <a:srgbClr val="46C3D2"/>
              </a:buClr>
              <a:buSzPts val="2000"/>
              <a:buFont typeface="Arial"/>
              <a:buNone/>
            </a:pPr>
            <a:r>
              <a:t/>
            </a:r>
            <a:endParaRPr sz="2000">
              <a:latin typeface="Arial"/>
              <a:ea typeface="Arial"/>
              <a:cs typeface="Arial"/>
              <a:sym typeface="Arial"/>
            </a:endParaRPr>
          </a:p>
          <a:p>
            <a:pPr indent="-227965" lvl="0" marL="240665" rtl="0" algn="l">
              <a:lnSpc>
                <a:spcPct val="100000"/>
              </a:lnSpc>
              <a:spcBef>
                <a:spcPts val="0"/>
              </a:spcBef>
              <a:spcAft>
                <a:spcPts val="0"/>
              </a:spcAft>
              <a:buClr>
                <a:srgbClr val="46C3D2"/>
              </a:buClr>
              <a:buSzPts val="2000"/>
              <a:buFont typeface="Arial"/>
              <a:buChar char="•"/>
            </a:pPr>
            <a:r>
              <a:rPr lang="en-US" sz="2000">
                <a:solidFill>
                  <a:srgbClr val="FFFFFF"/>
                </a:solidFill>
                <a:latin typeface="Arial"/>
                <a:ea typeface="Arial"/>
                <a:cs typeface="Arial"/>
                <a:sym typeface="Arial"/>
              </a:rPr>
              <a:t>Responsibility to Employees</a:t>
            </a:r>
            <a:endParaRPr sz="2000">
              <a:latin typeface="Arial"/>
              <a:ea typeface="Arial"/>
              <a:cs typeface="Arial"/>
              <a:sym typeface="Arial"/>
            </a:endParaRPr>
          </a:p>
          <a:p>
            <a:pPr indent="0" lvl="0" marL="0" rtl="0" algn="l">
              <a:lnSpc>
                <a:spcPct val="100000"/>
              </a:lnSpc>
              <a:spcBef>
                <a:spcPts val="2295"/>
              </a:spcBef>
              <a:spcAft>
                <a:spcPts val="0"/>
              </a:spcAft>
              <a:buClr>
                <a:srgbClr val="46C3D2"/>
              </a:buClr>
              <a:buSzPts val="2000"/>
              <a:buFont typeface="Arial"/>
              <a:buNone/>
            </a:pPr>
            <a:r>
              <a:t/>
            </a:r>
            <a:endParaRPr sz="2000">
              <a:latin typeface="Arial"/>
              <a:ea typeface="Arial"/>
              <a:cs typeface="Arial"/>
              <a:sym typeface="Arial"/>
            </a:endParaRPr>
          </a:p>
          <a:p>
            <a:pPr indent="-227965" lvl="0" marL="240665" rtl="0" algn="l">
              <a:lnSpc>
                <a:spcPct val="100000"/>
              </a:lnSpc>
              <a:spcBef>
                <a:spcPts val="0"/>
              </a:spcBef>
              <a:spcAft>
                <a:spcPts val="0"/>
              </a:spcAft>
              <a:buClr>
                <a:srgbClr val="46C3D2"/>
              </a:buClr>
              <a:buSzPts val="2000"/>
              <a:buFont typeface="Arial"/>
              <a:buChar char="•"/>
            </a:pPr>
            <a:r>
              <a:rPr lang="en-US" sz="2000">
                <a:solidFill>
                  <a:srgbClr val="FFFFFF"/>
                </a:solidFill>
                <a:latin typeface="Arial"/>
                <a:ea typeface="Arial"/>
                <a:cs typeface="Arial"/>
                <a:sym typeface="Arial"/>
              </a:rPr>
              <a:t>Responsibility to society and the environment</a:t>
            </a:r>
            <a:endParaRPr sz="200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8"/>
          <p:cNvSpPr txBox="1"/>
          <p:nvPr>
            <p:ph type="title"/>
          </p:nvPr>
        </p:nvSpPr>
        <p:spPr>
          <a:xfrm>
            <a:off x="504240" y="130302"/>
            <a:ext cx="11183518" cy="894603"/>
          </a:xfrm>
          <a:prstGeom prst="rect">
            <a:avLst/>
          </a:prstGeom>
          <a:noFill/>
          <a:ln>
            <a:noFill/>
          </a:ln>
        </p:spPr>
        <p:txBody>
          <a:bodyPr anchorCtr="0" anchor="t" bIns="0" lIns="0" spcFirstLastPara="1" rIns="0" wrap="square" tIns="398250">
            <a:spAutoFit/>
          </a:bodyPr>
          <a:lstStyle/>
          <a:p>
            <a:pPr indent="0" lvl="0" marL="31750" rtl="0" algn="l">
              <a:lnSpc>
                <a:spcPct val="100000"/>
              </a:lnSpc>
              <a:spcBef>
                <a:spcPts val="0"/>
              </a:spcBef>
              <a:spcAft>
                <a:spcPts val="0"/>
              </a:spcAft>
              <a:buNone/>
            </a:pPr>
            <a:r>
              <a:rPr lang="en-US"/>
              <a:t>SOCIAL AUDITING &amp; ITS TYPES</a:t>
            </a:r>
            <a:endParaRPr/>
          </a:p>
        </p:txBody>
      </p:sp>
      <p:sp>
        <p:nvSpPr>
          <p:cNvPr id="244" name="Google Shape;244;p18"/>
          <p:cNvSpPr txBox="1"/>
          <p:nvPr>
            <p:ph idx="12" type="sldNum"/>
          </p:nvPr>
        </p:nvSpPr>
        <p:spPr>
          <a:xfrm>
            <a:off x="11401679" y="6434048"/>
            <a:ext cx="217170" cy="152400"/>
          </a:xfrm>
          <a:prstGeom prst="rect">
            <a:avLst/>
          </a:prstGeom>
          <a:noFill/>
          <a:ln>
            <a:noFill/>
          </a:ln>
        </p:spPr>
        <p:txBody>
          <a:bodyPr anchorCtr="0" anchor="t" bIns="0" lIns="0" spcFirstLastPara="1" rIns="0" wrap="square" tIns="0">
            <a:spAutoFit/>
          </a:bodyPr>
          <a:lstStyle/>
          <a:p>
            <a:pPr indent="0" lvl="0" marL="38100" rtl="0" algn="l">
              <a:lnSpc>
                <a:spcPct val="104499"/>
              </a:lnSpc>
              <a:spcBef>
                <a:spcPts val="0"/>
              </a:spcBef>
              <a:spcAft>
                <a:spcPts val="0"/>
              </a:spcAft>
              <a:buNone/>
            </a:pPr>
            <a:fld id="{00000000-1234-1234-1234-123412341234}" type="slidenum">
              <a:rPr lang="en-US"/>
              <a:t>‹#›</a:t>
            </a:fld>
            <a:endParaRPr/>
          </a:p>
        </p:txBody>
      </p:sp>
      <p:sp>
        <p:nvSpPr>
          <p:cNvPr id="245" name="Google Shape;245;p18"/>
          <p:cNvSpPr txBox="1"/>
          <p:nvPr/>
        </p:nvSpPr>
        <p:spPr>
          <a:xfrm>
            <a:off x="523443" y="1924050"/>
            <a:ext cx="10068357" cy="4053289"/>
          </a:xfrm>
          <a:prstGeom prst="rect">
            <a:avLst/>
          </a:prstGeom>
          <a:noFill/>
          <a:ln>
            <a:noFill/>
          </a:ln>
        </p:spPr>
        <p:txBody>
          <a:bodyPr anchorCtr="0" anchor="t" bIns="0" lIns="0" spcFirstLastPara="1" rIns="0" wrap="square" tIns="12700">
            <a:spAutoFit/>
          </a:bodyPr>
          <a:lstStyle/>
          <a:p>
            <a:pPr indent="-227329" lvl="0" marL="240029" marR="5080" rtl="0" algn="l">
              <a:lnSpc>
                <a:spcPct val="100000"/>
              </a:lnSpc>
              <a:spcBef>
                <a:spcPts val="0"/>
              </a:spcBef>
              <a:spcAft>
                <a:spcPts val="0"/>
              </a:spcAft>
              <a:buClr>
                <a:srgbClr val="46C3D2"/>
              </a:buClr>
              <a:buSzPts val="2400"/>
              <a:buFont typeface="Arial"/>
              <a:buChar char="•"/>
            </a:pPr>
            <a:r>
              <a:rPr b="1" lang="en-US" sz="2400">
                <a:solidFill>
                  <a:schemeClr val="lt1"/>
                </a:solidFill>
                <a:latin typeface="Arial"/>
                <a:ea typeface="Arial"/>
                <a:cs typeface="Arial"/>
                <a:sym typeface="Arial"/>
              </a:rPr>
              <a:t>Social Audit -- </a:t>
            </a:r>
            <a:r>
              <a:rPr i="1" lang="en-US" sz="2400">
                <a:solidFill>
                  <a:schemeClr val="lt1"/>
                </a:solidFill>
                <a:latin typeface="Arial"/>
                <a:ea typeface="Arial"/>
                <a:cs typeface="Arial"/>
                <a:sym typeface="Arial"/>
              </a:rPr>
              <a:t>A systematic evaluation of an 	organization’s progress toward implementing 	programs that are socially responsible and 	responsive.</a:t>
            </a:r>
            <a:endParaRPr i="1" sz="2400">
              <a:solidFill>
                <a:schemeClr val="lt1"/>
              </a:solidFill>
              <a:latin typeface="Arial"/>
              <a:ea typeface="Arial"/>
              <a:cs typeface="Arial"/>
              <a:sym typeface="Arial"/>
            </a:endParaRPr>
          </a:p>
          <a:p>
            <a:pPr indent="-227329" lvl="0" marL="240029" marR="5080" rtl="0" algn="l">
              <a:lnSpc>
                <a:spcPct val="100000"/>
              </a:lnSpc>
              <a:spcBef>
                <a:spcPts val="100"/>
              </a:spcBef>
              <a:spcAft>
                <a:spcPts val="0"/>
              </a:spcAft>
              <a:buClr>
                <a:srgbClr val="46C3D2"/>
              </a:buClr>
              <a:buSzPts val="2400"/>
              <a:buFont typeface="Arial"/>
              <a:buChar char="•"/>
            </a:pPr>
            <a:r>
              <a:rPr i="1" lang="en-US" sz="2400">
                <a:solidFill>
                  <a:schemeClr val="lt1"/>
                </a:solidFill>
                <a:latin typeface="Arial"/>
                <a:ea typeface="Arial"/>
                <a:cs typeface="Arial"/>
                <a:sym typeface="Arial"/>
              </a:rPr>
              <a:t>Four types of social audit watchdogs:</a:t>
            </a:r>
            <a:endParaRPr/>
          </a:p>
          <a:p>
            <a:pPr indent="-227329" lvl="0" marL="240029" rtl="0" algn="l">
              <a:lnSpc>
                <a:spcPct val="100000"/>
              </a:lnSpc>
              <a:spcBef>
                <a:spcPts val="95"/>
              </a:spcBef>
              <a:spcAft>
                <a:spcPts val="0"/>
              </a:spcAft>
              <a:buClr>
                <a:srgbClr val="46C3D2"/>
              </a:buClr>
              <a:buSzPts val="2400"/>
              <a:buFont typeface="Arial"/>
              <a:buChar char="-"/>
            </a:pPr>
            <a:r>
              <a:rPr lang="en-US" sz="2400">
                <a:solidFill>
                  <a:schemeClr val="lt1"/>
                </a:solidFill>
                <a:latin typeface="Arial"/>
                <a:ea typeface="Arial"/>
                <a:cs typeface="Arial"/>
                <a:sym typeface="Arial"/>
              </a:rPr>
              <a:t>Socially conscious investors</a:t>
            </a:r>
            <a:endParaRPr/>
          </a:p>
          <a:p>
            <a:pPr indent="-227329" lvl="0" marL="240029" marR="748665" rtl="0" algn="l">
              <a:lnSpc>
                <a:spcPct val="100600"/>
              </a:lnSpc>
              <a:spcBef>
                <a:spcPts val="1780"/>
              </a:spcBef>
              <a:spcAft>
                <a:spcPts val="0"/>
              </a:spcAft>
              <a:buClr>
                <a:srgbClr val="46C3D2"/>
              </a:buClr>
              <a:buSzPts val="2400"/>
              <a:buFont typeface="Arial"/>
              <a:buChar char="-"/>
            </a:pPr>
            <a:r>
              <a:rPr lang="en-US" sz="2400">
                <a:solidFill>
                  <a:schemeClr val="lt1"/>
                </a:solidFill>
                <a:latin typeface="Arial"/>
                <a:ea typeface="Arial"/>
                <a:cs typeface="Arial"/>
                <a:sym typeface="Arial"/>
              </a:rPr>
              <a:t>Environmentalists- </a:t>
            </a:r>
            <a:r>
              <a:rPr b="1" i="0" lang="en-US" sz="2400">
                <a:solidFill>
                  <a:schemeClr val="lt1"/>
                </a:solidFill>
                <a:latin typeface="Arial"/>
                <a:ea typeface="Arial"/>
                <a:cs typeface="Arial"/>
                <a:sym typeface="Arial"/>
              </a:rPr>
              <a:t>Bangladesh 	Environmental Lawyers Association</a:t>
            </a:r>
            <a:endParaRPr sz="2400">
              <a:solidFill>
                <a:schemeClr val="lt1"/>
              </a:solidFill>
              <a:latin typeface="Arial"/>
              <a:ea typeface="Arial"/>
              <a:cs typeface="Arial"/>
              <a:sym typeface="Arial"/>
            </a:endParaRPr>
          </a:p>
          <a:p>
            <a:pPr indent="-227329" lvl="0" marL="240029" marR="5080" rtl="0" algn="l">
              <a:lnSpc>
                <a:spcPct val="100800"/>
              </a:lnSpc>
              <a:spcBef>
                <a:spcPts val="1745"/>
              </a:spcBef>
              <a:spcAft>
                <a:spcPts val="0"/>
              </a:spcAft>
              <a:buClr>
                <a:srgbClr val="46C3D2"/>
              </a:buClr>
              <a:buSzPts val="2400"/>
              <a:buFont typeface="Arial"/>
              <a:buChar char="-"/>
            </a:pPr>
            <a:r>
              <a:rPr lang="en-US" sz="2400">
                <a:solidFill>
                  <a:schemeClr val="lt1"/>
                </a:solidFill>
                <a:latin typeface="Arial"/>
                <a:ea typeface="Arial"/>
                <a:cs typeface="Arial"/>
                <a:sym typeface="Arial"/>
              </a:rPr>
              <a:t>Union officials- </a:t>
            </a:r>
            <a:r>
              <a:rPr i="0" lang="en-US" sz="2400">
                <a:solidFill>
                  <a:schemeClr val="lt1"/>
                </a:solidFill>
                <a:latin typeface="Arial"/>
                <a:ea typeface="Arial"/>
                <a:cs typeface="Arial"/>
                <a:sym typeface="Arial"/>
              </a:rPr>
              <a:t>“</a:t>
            </a:r>
            <a:r>
              <a:rPr b="1" i="0" lang="en-US" sz="2400">
                <a:solidFill>
                  <a:schemeClr val="lt1"/>
                </a:solidFill>
                <a:latin typeface="Arial"/>
                <a:ea typeface="Arial"/>
                <a:cs typeface="Arial"/>
                <a:sym typeface="Arial"/>
              </a:rPr>
              <a:t>Garment Sromik Trade 	Union Kendro</a:t>
            </a:r>
            <a:r>
              <a:rPr i="0" lang="en-US" sz="2400">
                <a:solidFill>
                  <a:schemeClr val="lt1"/>
                </a:solidFill>
                <a:latin typeface="Arial"/>
                <a:ea typeface="Arial"/>
                <a:cs typeface="Arial"/>
                <a:sym typeface="Arial"/>
              </a:rPr>
              <a:t>”.</a:t>
            </a:r>
            <a:endParaRPr sz="2400">
              <a:solidFill>
                <a:schemeClr val="lt1"/>
              </a:solidFill>
              <a:latin typeface="Arial"/>
              <a:ea typeface="Arial"/>
              <a:cs typeface="Arial"/>
              <a:sym typeface="Arial"/>
            </a:endParaRPr>
          </a:p>
          <a:p>
            <a:pPr indent="-227329" lvl="0" marL="240029" rtl="0" algn="l">
              <a:lnSpc>
                <a:spcPct val="100000"/>
              </a:lnSpc>
              <a:spcBef>
                <a:spcPts val="1785"/>
              </a:spcBef>
              <a:spcAft>
                <a:spcPts val="0"/>
              </a:spcAft>
              <a:buClr>
                <a:srgbClr val="46C3D2"/>
              </a:buClr>
              <a:buSzPts val="2400"/>
              <a:buFont typeface="Arial"/>
              <a:buChar char="-"/>
            </a:pPr>
            <a:r>
              <a:rPr lang="en-US" sz="2400">
                <a:solidFill>
                  <a:schemeClr val="lt1"/>
                </a:solidFill>
                <a:latin typeface="Arial"/>
                <a:ea typeface="Arial"/>
                <a:cs typeface="Arial"/>
                <a:sym typeface="Arial"/>
              </a:rPr>
              <a:t>Customers</a:t>
            </a:r>
            <a:endParaRPr sz="2400">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8" name="Shape 78"/>
        <p:cNvGrpSpPr/>
        <p:nvPr/>
      </p:nvGrpSpPr>
      <p:grpSpPr>
        <a:xfrm>
          <a:off x="0" y="0"/>
          <a:ext cx="0" cy="0"/>
          <a:chOff x="0" y="0"/>
          <a:chExt cx="0" cy="0"/>
        </a:xfrm>
      </p:grpSpPr>
      <p:sp>
        <p:nvSpPr>
          <p:cNvPr id="79" name="Google Shape;79;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0C435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0" name="Google Shape;80;p2"/>
          <p:cNvSpPr/>
          <p:nvPr/>
        </p:nvSpPr>
        <p:spPr>
          <a:xfrm>
            <a:off x="0" y="0"/>
            <a:ext cx="12192000" cy="6858000"/>
          </a:xfrm>
          <a:custGeom>
            <a:rect b="b" l="l" r="r" t="t"/>
            <a:pathLst>
              <a:path extrusionOk="0" h="6858000" w="12192000">
                <a:moveTo>
                  <a:pt x="7554722" y="0"/>
                </a:moveTo>
                <a:lnTo>
                  <a:pt x="0" y="0"/>
                </a:lnTo>
                <a:lnTo>
                  <a:pt x="0" y="6857998"/>
                </a:lnTo>
                <a:lnTo>
                  <a:pt x="12192000" y="6857998"/>
                </a:lnTo>
                <a:lnTo>
                  <a:pt x="12192000" y="3621151"/>
                </a:lnTo>
                <a:lnTo>
                  <a:pt x="11289538" y="2717038"/>
                </a:lnTo>
                <a:lnTo>
                  <a:pt x="10266680" y="2717038"/>
                </a:lnTo>
                <a:lnTo>
                  <a:pt x="7554722" y="0"/>
                </a:lnTo>
                <a:close/>
              </a:path>
            </a:pathLst>
          </a:custGeom>
          <a:solidFill>
            <a:srgbClr val="46C3D2">
              <a:alpha val="73725"/>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81" name="Google Shape;81;p2"/>
          <p:cNvGrpSpPr/>
          <p:nvPr/>
        </p:nvGrpSpPr>
        <p:grpSpPr>
          <a:xfrm>
            <a:off x="0" y="0"/>
            <a:ext cx="12192000" cy="6858000"/>
            <a:chOff x="0" y="0"/>
            <a:chExt cx="12192000" cy="6858000"/>
          </a:xfrm>
        </p:grpSpPr>
        <p:pic>
          <p:nvPicPr>
            <p:cNvPr id="82" name="Google Shape;82;p2"/>
            <p:cNvPicPr preferRelativeResize="0"/>
            <p:nvPr/>
          </p:nvPicPr>
          <p:blipFill rotWithShape="1">
            <a:blip r:embed="rId3">
              <a:alphaModFix/>
            </a:blip>
            <a:srcRect b="0" l="0" r="0" t="0"/>
            <a:stretch/>
          </p:blipFill>
          <p:spPr>
            <a:xfrm>
              <a:off x="0" y="0"/>
              <a:ext cx="12111234" cy="6858000"/>
            </a:xfrm>
            <a:prstGeom prst="rect">
              <a:avLst/>
            </a:prstGeom>
            <a:noFill/>
            <a:ln>
              <a:noFill/>
            </a:ln>
          </p:spPr>
        </p:pic>
        <p:sp>
          <p:nvSpPr>
            <p:cNvPr id="83" name="Google Shape;83;p2"/>
            <p:cNvSpPr/>
            <p:nvPr/>
          </p:nvSpPr>
          <p:spPr>
            <a:xfrm>
              <a:off x="5839967" y="0"/>
              <a:ext cx="6347460" cy="6326505"/>
            </a:xfrm>
            <a:custGeom>
              <a:rect b="b" l="l" r="r" t="t"/>
              <a:pathLst>
                <a:path extrusionOk="0" h="6326505" w="6347459">
                  <a:moveTo>
                    <a:pt x="6347460" y="0"/>
                  </a:moveTo>
                  <a:lnTo>
                    <a:pt x="0" y="0"/>
                  </a:lnTo>
                  <a:lnTo>
                    <a:pt x="6347460" y="6326124"/>
                  </a:lnTo>
                  <a:lnTo>
                    <a:pt x="6347460" y="0"/>
                  </a:lnTo>
                  <a:close/>
                </a:path>
              </a:pathLst>
            </a:custGeom>
            <a:solidFill>
              <a:srgbClr val="00335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4" name="Google Shape;84;p2"/>
            <p:cNvSpPr/>
            <p:nvPr/>
          </p:nvSpPr>
          <p:spPr>
            <a:xfrm>
              <a:off x="0" y="0"/>
              <a:ext cx="12192000" cy="6858000"/>
            </a:xfrm>
            <a:custGeom>
              <a:rect b="b" l="l" r="r" t="t"/>
              <a:pathLst>
                <a:path extrusionOk="0" h="6858000" w="12192000">
                  <a:moveTo>
                    <a:pt x="6351396" y="0"/>
                  </a:moveTo>
                  <a:lnTo>
                    <a:pt x="0" y="0"/>
                  </a:lnTo>
                  <a:lnTo>
                    <a:pt x="0" y="6858000"/>
                  </a:lnTo>
                  <a:lnTo>
                    <a:pt x="12191999" y="6858000"/>
                  </a:lnTo>
                  <a:lnTo>
                    <a:pt x="12191999" y="4688205"/>
                  </a:lnTo>
                  <a:lnTo>
                    <a:pt x="10224388" y="2717038"/>
                  </a:lnTo>
                  <a:lnTo>
                    <a:pt x="6351396" y="2717038"/>
                  </a:lnTo>
                  <a:lnTo>
                    <a:pt x="6351396" y="0"/>
                  </a:lnTo>
                  <a:close/>
                </a:path>
                <a:path extrusionOk="0" h="6858000" w="12192000">
                  <a:moveTo>
                    <a:pt x="6351396" y="0"/>
                  </a:moveTo>
                  <a:lnTo>
                    <a:pt x="6351396" y="2717038"/>
                  </a:lnTo>
                  <a:lnTo>
                    <a:pt x="9072498" y="2717038"/>
                  </a:lnTo>
                  <a:lnTo>
                    <a:pt x="6351396" y="0"/>
                  </a:lnTo>
                  <a:close/>
                </a:path>
              </a:pathLst>
            </a:custGeom>
            <a:solidFill>
              <a:srgbClr val="003352">
                <a:alpha val="8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5" name="Google Shape;85;p2"/>
            <p:cNvSpPr/>
            <p:nvPr/>
          </p:nvSpPr>
          <p:spPr>
            <a:xfrm>
              <a:off x="8440673" y="622680"/>
              <a:ext cx="3747135" cy="6231255"/>
            </a:xfrm>
            <a:custGeom>
              <a:rect b="b" l="l" r="r" t="t"/>
              <a:pathLst>
                <a:path extrusionOk="0" h="6231255" w="3747134">
                  <a:moveTo>
                    <a:pt x="3747134" y="0"/>
                  </a:moveTo>
                  <a:lnTo>
                    <a:pt x="0" y="3747135"/>
                  </a:lnTo>
                  <a:lnTo>
                    <a:pt x="2484120" y="6231191"/>
                  </a:lnTo>
                  <a:lnTo>
                    <a:pt x="3747134" y="6231191"/>
                  </a:lnTo>
                  <a:lnTo>
                    <a:pt x="3747134" y="0"/>
                  </a:lnTo>
                  <a:close/>
                </a:path>
              </a:pathLst>
            </a:custGeom>
            <a:solidFill>
              <a:srgbClr val="00335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86" name="Google Shape;86;p2"/>
            <p:cNvPicPr preferRelativeResize="0"/>
            <p:nvPr/>
          </p:nvPicPr>
          <p:blipFill rotWithShape="1">
            <a:blip r:embed="rId4">
              <a:alphaModFix/>
            </a:blip>
            <a:srcRect b="0" l="0" r="0" t="0"/>
            <a:stretch/>
          </p:blipFill>
          <p:spPr>
            <a:xfrm>
              <a:off x="8613902" y="12573"/>
              <a:ext cx="3578098" cy="6841296"/>
            </a:xfrm>
            <a:prstGeom prst="rect">
              <a:avLst/>
            </a:prstGeom>
            <a:noFill/>
            <a:ln>
              <a:noFill/>
            </a:ln>
          </p:spPr>
        </p:pic>
        <p:sp>
          <p:nvSpPr>
            <p:cNvPr id="87" name="Google Shape;87;p2"/>
            <p:cNvSpPr/>
            <p:nvPr/>
          </p:nvSpPr>
          <p:spPr>
            <a:xfrm>
              <a:off x="10946510" y="5612510"/>
              <a:ext cx="1241425" cy="1241425"/>
            </a:xfrm>
            <a:custGeom>
              <a:rect b="b" l="l" r="r" t="t"/>
              <a:pathLst>
                <a:path extrusionOk="0" h="1241425" w="1241425">
                  <a:moveTo>
                    <a:pt x="1241298" y="0"/>
                  </a:moveTo>
                  <a:lnTo>
                    <a:pt x="0" y="1241359"/>
                  </a:lnTo>
                  <a:lnTo>
                    <a:pt x="1241298" y="1241359"/>
                  </a:lnTo>
                  <a:lnTo>
                    <a:pt x="1241298" y="0"/>
                  </a:lnTo>
                  <a:close/>
                </a:path>
              </a:pathLst>
            </a:custGeom>
            <a:solidFill>
              <a:srgbClr val="00335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88" name="Google Shape;88;p2"/>
            <p:cNvPicPr preferRelativeResize="0"/>
            <p:nvPr/>
          </p:nvPicPr>
          <p:blipFill rotWithShape="1">
            <a:blip r:embed="rId5">
              <a:alphaModFix/>
            </a:blip>
            <a:srcRect b="0" l="0" r="0" t="0"/>
            <a:stretch/>
          </p:blipFill>
          <p:spPr>
            <a:xfrm>
              <a:off x="10510266" y="5176392"/>
              <a:ext cx="1677542" cy="1677478"/>
            </a:xfrm>
            <a:prstGeom prst="rect">
              <a:avLst/>
            </a:prstGeom>
            <a:noFill/>
            <a:ln>
              <a:noFill/>
            </a:ln>
          </p:spPr>
        </p:pic>
        <p:sp>
          <p:nvSpPr>
            <p:cNvPr id="89" name="Google Shape;89;p2"/>
            <p:cNvSpPr/>
            <p:nvPr/>
          </p:nvSpPr>
          <p:spPr>
            <a:xfrm>
              <a:off x="265785" y="0"/>
              <a:ext cx="2158365" cy="1079500"/>
            </a:xfrm>
            <a:custGeom>
              <a:rect b="b" l="l" r="r" t="t"/>
              <a:pathLst>
                <a:path extrusionOk="0" h="1079500" w="2158365">
                  <a:moveTo>
                    <a:pt x="2158136" y="0"/>
                  </a:moveTo>
                  <a:lnTo>
                    <a:pt x="0" y="0"/>
                  </a:lnTo>
                  <a:lnTo>
                    <a:pt x="1079144" y="1079119"/>
                  </a:lnTo>
                  <a:lnTo>
                    <a:pt x="2158136" y="0"/>
                  </a:lnTo>
                  <a:close/>
                </a:path>
              </a:pathLst>
            </a:custGeom>
            <a:solidFill>
              <a:srgbClr val="00335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90" name="Google Shape;90;p2"/>
            <p:cNvPicPr preferRelativeResize="0"/>
            <p:nvPr/>
          </p:nvPicPr>
          <p:blipFill rotWithShape="1">
            <a:blip r:embed="rId6">
              <a:alphaModFix/>
            </a:blip>
            <a:srcRect b="0" l="0" r="0" t="0"/>
            <a:stretch/>
          </p:blipFill>
          <p:spPr>
            <a:xfrm>
              <a:off x="0" y="0"/>
              <a:ext cx="2113915" cy="1070102"/>
            </a:xfrm>
            <a:prstGeom prst="rect">
              <a:avLst/>
            </a:prstGeom>
            <a:noFill/>
            <a:ln>
              <a:noFill/>
            </a:ln>
          </p:spPr>
        </p:pic>
        <p:sp>
          <p:nvSpPr>
            <p:cNvPr id="91" name="Google Shape;91;p2"/>
            <p:cNvSpPr/>
            <p:nvPr/>
          </p:nvSpPr>
          <p:spPr>
            <a:xfrm>
              <a:off x="1911476" y="0"/>
              <a:ext cx="1149350" cy="574675"/>
            </a:xfrm>
            <a:custGeom>
              <a:rect b="b" l="l" r="r" t="t"/>
              <a:pathLst>
                <a:path extrusionOk="0" h="574675" w="1149350">
                  <a:moveTo>
                    <a:pt x="1148969" y="0"/>
                  </a:moveTo>
                  <a:lnTo>
                    <a:pt x="0" y="0"/>
                  </a:lnTo>
                  <a:lnTo>
                    <a:pt x="574421" y="574548"/>
                  </a:lnTo>
                  <a:lnTo>
                    <a:pt x="1148969" y="0"/>
                  </a:lnTo>
                  <a:close/>
                </a:path>
              </a:pathLst>
            </a:custGeom>
            <a:solidFill>
              <a:srgbClr val="00335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92" name="Google Shape;92;p2"/>
            <p:cNvPicPr preferRelativeResize="0"/>
            <p:nvPr/>
          </p:nvPicPr>
          <p:blipFill rotWithShape="1">
            <a:blip r:embed="rId7">
              <a:alphaModFix/>
            </a:blip>
            <a:srcRect b="0" l="0" r="0" t="0"/>
            <a:stretch/>
          </p:blipFill>
          <p:spPr>
            <a:xfrm>
              <a:off x="1749297" y="0"/>
              <a:ext cx="1110869" cy="555498"/>
            </a:xfrm>
            <a:prstGeom prst="rect">
              <a:avLst/>
            </a:prstGeom>
            <a:noFill/>
            <a:ln>
              <a:noFill/>
            </a:ln>
          </p:spPr>
        </p:pic>
      </p:grpSp>
      <p:sp>
        <p:nvSpPr>
          <p:cNvPr id="93" name="Google Shape;93;p2"/>
          <p:cNvSpPr txBox="1"/>
          <p:nvPr>
            <p:ph type="title"/>
          </p:nvPr>
        </p:nvSpPr>
        <p:spPr>
          <a:xfrm>
            <a:off x="910844" y="1001014"/>
            <a:ext cx="6425565" cy="8483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5400">
                <a:latin typeface="Trebuchet MS"/>
                <a:ea typeface="Trebuchet MS"/>
                <a:cs typeface="Trebuchet MS"/>
                <a:sym typeface="Trebuchet MS"/>
              </a:rPr>
              <a:t>Learning Objectives</a:t>
            </a:r>
            <a:endParaRPr sz="5400">
              <a:latin typeface="Trebuchet MS"/>
              <a:ea typeface="Trebuchet MS"/>
              <a:cs typeface="Trebuchet MS"/>
              <a:sym typeface="Trebuchet MS"/>
            </a:endParaRPr>
          </a:p>
        </p:txBody>
      </p:sp>
      <p:sp>
        <p:nvSpPr>
          <p:cNvPr id="94" name="Google Shape;94;p2"/>
          <p:cNvSpPr txBox="1"/>
          <p:nvPr>
            <p:ph idx="12" type="sldNum"/>
          </p:nvPr>
        </p:nvSpPr>
        <p:spPr>
          <a:xfrm>
            <a:off x="11401679" y="6434048"/>
            <a:ext cx="217170" cy="152400"/>
          </a:xfrm>
          <a:prstGeom prst="rect">
            <a:avLst/>
          </a:prstGeom>
          <a:noFill/>
          <a:ln>
            <a:noFill/>
          </a:ln>
        </p:spPr>
        <p:txBody>
          <a:bodyPr anchorCtr="0" anchor="t" bIns="0" lIns="0" spcFirstLastPara="1" rIns="0" wrap="square" tIns="0">
            <a:spAutoFit/>
          </a:bodyPr>
          <a:lstStyle/>
          <a:p>
            <a:pPr indent="0" lvl="0" marL="38100" rtl="0" algn="l">
              <a:lnSpc>
                <a:spcPct val="104499"/>
              </a:lnSpc>
              <a:spcBef>
                <a:spcPts val="0"/>
              </a:spcBef>
              <a:spcAft>
                <a:spcPts val="0"/>
              </a:spcAft>
              <a:buNone/>
            </a:pPr>
            <a:fld id="{00000000-1234-1234-1234-123412341234}" type="slidenum">
              <a:rPr lang="en-US"/>
              <a:t>‹#›</a:t>
            </a:fld>
            <a:endParaRPr/>
          </a:p>
        </p:txBody>
      </p:sp>
      <p:sp>
        <p:nvSpPr>
          <p:cNvPr id="95" name="Google Shape;95;p2"/>
          <p:cNvSpPr txBox="1"/>
          <p:nvPr/>
        </p:nvSpPr>
        <p:spPr>
          <a:xfrm>
            <a:off x="910844" y="1944808"/>
            <a:ext cx="8914130" cy="3258185"/>
          </a:xfrm>
          <a:prstGeom prst="rect">
            <a:avLst/>
          </a:prstGeom>
          <a:noFill/>
          <a:ln>
            <a:noFill/>
          </a:ln>
        </p:spPr>
        <p:txBody>
          <a:bodyPr anchorCtr="0" anchor="t" bIns="0" lIns="0" spcFirstLastPara="1" rIns="0" wrap="square" tIns="112375">
            <a:spAutoFit/>
          </a:bodyPr>
          <a:lstStyle/>
          <a:p>
            <a:pPr indent="-342265" lvl="0" marL="354965" rtl="0" algn="l">
              <a:lnSpc>
                <a:spcPct val="100000"/>
              </a:lnSpc>
              <a:spcBef>
                <a:spcPts val="0"/>
              </a:spcBef>
              <a:spcAft>
                <a:spcPts val="0"/>
              </a:spcAft>
              <a:buClr>
                <a:srgbClr val="46C3D2"/>
              </a:buClr>
              <a:buSzPts val="1800"/>
              <a:buFont typeface="Carlito"/>
              <a:buAutoNum type="arabicPeriod"/>
            </a:pPr>
            <a:r>
              <a:rPr lang="en-US" sz="1800">
                <a:solidFill>
                  <a:srgbClr val="FFFFFF"/>
                </a:solidFill>
                <a:latin typeface="Carlito"/>
                <a:ea typeface="Carlito"/>
                <a:cs typeface="Carlito"/>
                <a:sym typeface="Carlito"/>
              </a:rPr>
              <a:t>E x p l a i n	t h e	c o n c e p t	o f	e t h i c s	a n d	e t h i c a l	b e h a v i o r.</a:t>
            </a:r>
            <a:endParaRPr sz="1800">
              <a:latin typeface="Carlito"/>
              <a:ea typeface="Carlito"/>
              <a:cs typeface="Carlito"/>
              <a:sym typeface="Carlito"/>
            </a:endParaRPr>
          </a:p>
          <a:p>
            <a:pPr indent="-342265" lvl="0" marL="354965" rtl="0" algn="l">
              <a:lnSpc>
                <a:spcPct val="114166"/>
              </a:lnSpc>
              <a:spcBef>
                <a:spcPts val="795"/>
              </a:spcBef>
              <a:spcAft>
                <a:spcPts val="0"/>
              </a:spcAft>
              <a:buClr>
                <a:srgbClr val="46C3D2"/>
              </a:buClr>
              <a:buSzPts val="1800"/>
              <a:buFont typeface="Carlito"/>
              <a:buAutoNum type="arabicPeriod"/>
            </a:pPr>
            <a:r>
              <a:rPr lang="en-US" sz="1800">
                <a:solidFill>
                  <a:srgbClr val="FFFFFF"/>
                </a:solidFill>
                <a:latin typeface="Carlito"/>
                <a:ea typeface="Carlito"/>
                <a:cs typeface="Carlito"/>
                <a:sym typeface="Carlito"/>
              </a:rPr>
              <a:t>A s k  t h e	t h r e e	q u e s t i o n s	y o u	n e e d	t o	a n s w e r	w h e n	f a c e d	w i t h	a</a:t>
            </a:r>
            <a:endParaRPr sz="1800">
              <a:latin typeface="Carlito"/>
              <a:ea typeface="Carlito"/>
              <a:cs typeface="Carlito"/>
              <a:sym typeface="Carlito"/>
            </a:endParaRPr>
          </a:p>
          <a:p>
            <a:pPr indent="0" lvl="0" marL="355600" rtl="0" algn="l">
              <a:lnSpc>
                <a:spcPct val="114166"/>
              </a:lnSpc>
              <a:spcBef>
                <a:spcPts val="0"/>
              </a:spcBef>
              <a:spcAft>
                <a:spcPts val="0"/>
              </a:spcAft>
              <a:buNone/>
            </a:pPr>
            <a:r>
              <a:rPr lang="en-US" sz="1800">
                <a:solidFill>
                  <a:srgbClr val="FFFFFF"/>
                </a:solidFill>
                <a:latin typeface="Carlito"/>
                <a:ea typeface="Carlito"/>
                <a:cs typeface="Carlito"/>
                <a:sym typeface="Carlito"/>
              </a:rPr>
              <a:t>p o t e n t i a l l y	u n e t h i c a l	a c t i o n .</a:t>
            </a:r>
            <a:endParaRPr sz="1800">
              <a:latin typeface="Carlito"/>
              <a:ea typeface="Carlito"/>
              <a:cs typeface="Carlito"/>
              <a:sym typeface="Carlito"/>
            </a:endParaRPr>
          </a:p>
          <a:p>
            <a:pPr indent="-342265" lvl="0" marL="354965" rtl="0" algn="l">
              <a:lnSpc>
                <a:spcPct val="100000"/>
              </a:lnSpc>
              <a:spcBef>
                <a:spcPts val="780"/>
              </a:spcBef>
              <a:spcAft>
                <a:spcPts val="0"/>
              </a:spcAft>
              <a:buClr>
                <a:srgbClr val="46C3D2"/>
              </a:buClr>
              <a:buSzPts val="1800"/>
              <a:buFont typeface="Carlito"/>
              <a:buAutoNum type="arabicPeriod" startAt="3"/>
            </a:pPr>
            <a:r>
              <a:rPr lang="en-US" sz="1800">
                <a:solidFill>
                  <a:srgbClr val="FFFFFF"/>
                </a:solidFill>
                <a:latin typeface="Carlito"/>
                <a:ea typeface="Carlito"/>
                <a:cs typeface="Carlito"/>
                <a:sym typeface="Carlito"/>
              </a:rPr>
              <a:t>D e s c r i b e	m a n a g e m e n t ’ s  r o l e	i n	s e t t i n g	e t h i c a l	s t a n d a r d s .</a:t>
            </a:r>
            <a:endParaRPr sz="1800">
              <a:latin typeface="Carlito"/>
              <a:ea typeface="Carlito"/>
              <a:cs typeface="Carlito"/>
              <a:sym typeface="Carlito"/>
            </a:endParaRPr>
          </a:p>
          <a:p>
            <a:pPr indent="-342900" lvl="0" marL="355600" marR="19050" rtl="0" algn="l">
              <a:lnSpc>
                <a:spcPct val="107722"/>
              </a:lnSpc>
              <a:spcBef>
                <a:spcPts val="1025"/>
              </a:spcBef>
              <a:spcAft>
                <a:spcPts val="0"/>
              </a:spcAft>
              <a:buClr>
                <a:srgbClr val="46C3D2"/>
              </a:buClr>
              <a:buSzPts val="1800"/>
              <a:buFont typeface="Carlito"/>
              <a:buAutoNum type="arabicPeriod" startAt="3"/>
            </a:pPr>
            <a:r>
              <a:rPr lang="en-US" sz="1800">
                <a:solidFill>
                  <a:srgbClr val="FFFFFF"/>
                </a:solidFill>
                <a:latin typeface="Carlito"/>
                <a:ea typeface="Carlito"/>
                <a:cs typeface="Carlito"/>
                <a:sym typeface="Carlito"/>
              </a:rPr>
              <a:t>D i s t i n g u i s h		b e t w e e n	c o m p l i a n c e - b a s e d		a n d	i n t e g r i t y - b a s e d	e t h i c s c o d e s ,	a n d	l i s t	t h e	s i x  s t e p s	i n	s e t t i n g	u p	a		c o r p o r a t e	e t h i c s	c o d e .</a:t>
            </a:r>
            <a:endParaRPr sz="1800">
              <a:latin typeface="Carlito"/>
              <a:ea typeface="Carlito"/>
              <a:cs typeface="Carlito"/>
              <a:sym typeface="Carlito"/>
            </a:endParaRPr>
          </a:p>
          <a:p>
            <a:pPr indent="-342265" lvl="0" marL="354965" rtl="0" algn="l">
              <a:lnSpc>
                <a:spcPct val="113888"/>
              </a:lnSpc>
              <a:spcBef>
                <a:spcPts val="770"/>
              </a:spcBef>
              <a:spcAft>
                <a:spcPts val="0"/>
              </a:spcAft>
              <a:buClr>
                <a:srgbClr val="46C3D2"/>
              </a:buClr>
              <a:buSzPts val="1800"/>
              <a:buFont typeface="Carlito"/>
              <a:buAutoNum type="arabicPeriod" startAt="3"/>
            </a:pPr>
            <a:r>
              <a:rPr lang="en-US" sz="1800">
                <a:solidFill>
                  <a:srgbClr val="FFFFFF"/>
                </a:solidFill>
                <a:latin typeface="Carlito"/>
                <a:ea typeface="Carlito"/>
                <a:cs typeface="Carlito"/>
                <a:sym typeface="Carlito"/>
              </a:rPr>
              <a:t>D e f i n e	c o r p o r a t e	s o c i a l	r e s p o n s i b i l i t y	a n d	c o m p a r e	c o r p o r a t i o n s ’</a:t>
            </a:r>
            <a:endParaRPr sz="1800">
              <a:latin typeface="Carlito"/>
              <a:ea typeface="Carlito"/>
              <a:cs typeface="Carlito"/>
              <a:sym typeface="Carlito"/>
            </a:endParaRPr>
          </a:p>
          <a:p>
            <a:pPr indent="0" lvl="0" marL="355600" rtl="0" algn="l">
              <a:lnSpc>
                <a:spcPct val="113888"/>
              </a:lnSpc>
              <a:spcBef>
                <a:spcPts val="0"/>
              </a:spcBef>
              <a:spcAft>
                <a:spcPts val="0"/>
              </a:spcAft>
              <a:buNone/>
            </a:pPr>
            <a:r>
              <a:rPr lang="en-US" sz="1800">
                <a:solidFill>
                  <a:srgbClr val="FFFFFF"/>
                </a:solidFill>
                <a:latin typeface="Carlito"/>
                <a:ea typeface="Carlito"/>
                <a:cs typeface="Carlito"/>
                <a:sym typeface="Carlito"/>
              </a:rPr>
              <a:t>r e s p o n s i b i l i t i e s	t o	v a r i o u s	s t a k e h o l d e r s .</a:t>
            </a:r>
            <a:endParaRPr sz="1800">
              <a:latin typeface="Carlito"/>
              <a:ea typeface="Carlito"/>
              <a:cs typeface="Carlito"/>
              <a:sym typeface="Carlito"/>
            </a:endParaRPr>
          </a:p>
          <a:p>
            <a:pPr indent="-342900" lvl="0" marL="355600" marR="5080" rtl="0" algn="l">
              <a:lnSpc>
                <a:spcPct val="107722"/>
              </a:lnSpc>
              <a:spcBef>
                <a:spcPts val="1030"/>
              </a:spcBef>
              <a:spcAft>
                <a:spcPts val="0"/>
              </a:spcAft>
              <a:buClr>
                <a:srgbClr val="46C3D2"/>
              </a:buClr>
              <a:buSzPts val="1800"/>
              <a:buFont typeface="Carlito"/>
              <a:buAutoNum type="arabicPeriod" startAt="6"/>
            </a:pPr>
            <a:r>
              <a:rPr lang="en-US" sz="1800">
                <a:solidFill>
                  <a:srgbClr val="FFFFFF"/>
                </a:solidFill>
                <a:latin typeface="Carlito"/>
                <a:ea typeface="Carlito"/>
                <a:cs typeface="Carlito"/>
                <a:sym typeface="Carlito"/>
              </a:rPr>
              <a:t>A n a l y z e	t h e	r o l e	o f	U . S .	b u s i n e s s e s  i n	i n f l u e n c i n g	e t h i c a l	b e h a v i o r a n d	s o c i a l	r e s p o n s i b i l i t y		i n	g l o b a l	m a r k e t s .</a:t>
            </a:r>
            <a:endParaRPr sz="1800">
              <a:latin typeface="Carlito"/>
              <a:ea typeface="Carlito"/>
              <a:cs typeface="Carlito"/>
              <a:sym typeface="Carl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523443" y="507619"/>
            <a:ext cx="1261745"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600">
                <a:latin typeface="Trebuchet MS"/>
                <a:ea typeface="Trebuchet MS"/>
                <a:cs typeface="Trebuchet MS"/>
                <a:sym typeface="Trebuchet MS"/>
              </a:rPr>
              <a:t>Ethics</a:t>
            </a:r>
            <a:endParaRPr sz="3600">
              <a:latin typeface="Trebuchet MS"/>
              <a:ea typeface="Trebuchet MS"/>
              <a:cs typeface="Trebuchet MS"/>
              <a:sym typeface="Trebuchet MS"/>
            </a:endParaRPr>
          </a:p>
        </p:txBody>
      </p:sp>
      <p:sp>
        <p:nvSpPr>
          <p:cNvPr id="101" name="Google Shape;101;p3"/>
          <p:cNvSpPr txBox="1"/>
          <p:nvPr/>
        </p:nvSpPr>
        <p:spPr>
          <a:xfrm>
            <a:off x="523443" y="2006853"/>
            <a:ext cx="7240270" cy="2475230"/>
          </a:xfrm>
          <a:prstGeom prst="rect">
            <a:avLst/>
          </a:prstGeom>
          <a:noFill/>
          <a:ln>
            <a:noFill/>
          </a:ln>
        </p:spPr>
        <p:txBody>
          <a:bodyPr anchorCtr="0" anchor="t" bIns="0" lIns="0" spcFirstLastPara="1" rIns="0" wrap="square" tIns="12700">
            <a:spAutoFit/>
          </a:bodyPr>
          <a:lstStyle/>
          <a:p>
            <a:pPr indent="-227329" lvl="0" marL="240029" rtl="0" algn="l">
              <a:lnSpc>
                <a:spcPct val="100000"/>
              </a:lnSpc>
              <a:spcBef>
                <a:spcPts val="0"/>
              </a:spcBef>
              <a:spcAft>
                <a:spcPts val="0"/>
              </a:spcAft>
              <a:buClr>
                <a:srgbClr val="46C3D2"/>
              </a:buClr>
              <a:buSzPts val="2400"/>
              <a:buFont typeface="Arial"/>
              <a:buChar char="•"/>
            </a:pPr>
            <a:r>
              <a:rPr lang="en-US" sz="2400" u="sng">
                <a:solidFill>
                  <a:srgbClr val="FFFFFF"/>
                </a:solidFill>
                <a:latin typeface="Arial Black"/>
                <a:ea typeface="Arial Black"/>
                <a:cs typeface="Arial Black"/>
                <a:sym typeface="Arial Black"/>
                <a:hlinkClick r:id="rId3">
                  <a:extLst>
                    <a:ext uri="{A12FA001-AC4F-418D-AE19-62706E023703}">
                      <ahyp:hlinkClr val="tx"/>
                    </a:ext>
                  </a:extLst>
                </a:hlinkClick>
              </a:rPr>
              <a:t>Ethics</a:t>
            </a:r>
            <a:r>
              <a:rPr lang="en-US" sz="2400" u="none">
                <a:solidFill>
                  <a:srgbClr val="FFFFFF"/>
                </a:solidFill>
                <a:latin typeface="Arial Black"/>
                <a:ea typeface="Arial Black"/>
                <a:cs typeface="Arial Black"/>
                <a:sym typeface="Arial Black"/>
              </a:rPr>
              <a:t> </a:t>
            </a:r>
            <a:r>
              <a:rPr lang="en-US" sz="2400" u="none">
                <a:solidFill>
                  <a:srgbClr val="FFFFFF"/>
                </a:solidFill>
                <a:latin typeface="Arial"/>
                <a:ea typeface="Arial"/>
                <a:cs typeface="Arial"/>
                <a:sym typeface="Arial"/>
              </a:rPr>
              <a:t>• Ethics refers to the study of morals and</a:t>
            </a:r>
            <a:endParaRPr sz="2400">
              <a:latin typeface="Arial"/>
              <a:ea typeface="Arial"/>
              <a:cs typeface="Arial"/>
              <a:sym typeface="Arial"/>
            </a:endParaRPr>
          </a:p>
          <a:p>
            <a:pPr indent="0" lvl="0" marL="241300" rtl="0" algn="l">
              <a:lnSpc>
                <a:spcPct val="100000"/>
              </a:lnSpc>
              <a:spcBef>
                <a:spcPts val="0"/>
              </a:spcBef>
              <a:spcAft>
                <a:spcPts val="0"/>
              </a:spcAft>
              <a:buNone/>
            </a:pPr>
            <a:r>
              <a:rPr lang="en-US" sz="2400">
                <a:solidFill>
                  <a:srgbClr val="FFFFFF"/>
                </a:solidFill>
                <a:latin typeface="Arial"/>
                <a:ea typeface="Arial"/>
                <a:cs typeface="Arial"/>
                <a:sym typeface="Arial"/>
              </a:rPr>
              <a:t>moral choices of human being.</a:t>
            </a:r>
            <a:endParaRPr sz="2400">
              <a:latin typeface="Arial"/>
              <a:ea typeface="Arial"/>
              <a:cs typeface="Arial"/>
              <a:sym typeface="Arial"/>
            </a:endParaRPr>
          </a:p>
          <a:p>
            <a:pPr indent="0" lvl="0" marL="0" rtl="0" algn="l">
              <a:lnSpc>
                <a:spcPct val="100000"/>
              </a:lnSpc>
              <a:spcBef>
                <a:spcPts val="2125"/>
              </a:spcBef>
              <a:spcAft>
                <a:spcPts val="0"/>
              </a:spcAft>
              <a:buNone/>
            </a:pPr>
            <a:r>
              <a:t/>
            </a:r>
            <a:endParaRPr sz="2400">
              <a:latin typeface="Arial"/>
              <a:ea typeface="Arial"/>
              <a:cs typeface="Arial"/>
              <a:sym typeface="Arial"/>
            </a:endParaRPr>
          </a:p>
          <a:p>
            <a:pPr indent="-227329" lvl="0" marL="240029" marR="5080" rtl="0" algn="l">
              <a:lnSpc>
                <a:spcPct val="100000"/>
              </a:lnSpc>
              <a:spcBef>
                <a:spcPts val="0"/>
              </a:spcBef>
              <a:spcAft>
                <a:spcPts val="0"/>
              </a:spcAft>
              <a:buClr>
                <a:srgbClr val="46C3D2"/>
              </a:buClr>
              <a:buSzPts val="2400"/>
              <a:buFont typeface="Arial"/>
              <a:buChar char="•"/>
            </a:pPr>
            <a:r>
              <a:rPr lang="en-US" sz="2400">
                <a:solidFill>
                  <a:srgbClr val="FFFFFF"/>
                </a:solidFill>
                <a:latin typeface="Arial"/>
                <a:ea typeface="Arial"/>
                <a:cs typeface="Arial"/>
                <a:sym typeface="Arial"/>
              </a:rPr>
              <a:t>The behavior of individuals and groups which are 	governed by standards, rules, and codes of 	conduct consist of the subjects covered by ethics.</a:t>
            </a:r>
            <a:endParaRPr sz="2400">
              <a:latin typeface="Arial"/>
              <a:ea typeface="Arial"/>
              <a:cs typeface="Arial"/>
              <a:sym typeface="Arial"/>
            </a:endParaRPr>
          </a:p>
        </p:txBody>
      </p:sp>
      <p:pic>
        <p:nvPicPr>
          <p:cNvPr id="102" name="Google Shape;102;p3"/>
          <p:cNvPicPr preferRelativeResize="0"/>
          <p:nvPr/>
        </p:nvPicPr>
        <p:blipFill rotWithShape="1">
          <a:blip r:embed="rId4">
            <a:alphaModFix/>
          </a:blip>
          <a:srcRect b="0" l="0" r="0" t="0"/>
          <a:stretch/>
        </p:blipFill>
        <p:spPr>
          <a:xfrm>
            <a:off x="8180831" y="332231"/>
            <a:ext cx="3755135" cy="2993136"/>
          </a:xfrm>
          <a:prstGeom prst="rect">
            <a:avLst/>
          </a:prstGeom>
          <a:noFill/>
          <a:ln>
            <a:noFill/>
          </a:ln>
        </p:spPr>
      </p:pic>
      <p:sp>
        <p:nvSpPr>
          <p:cNvPr id="103" name="Google Shape;103;p3"/>
          <p:cNvSpPr txBox="1"/>
          <p:nvPr>
            <p:ph idx="12" type="sldNum"/>
          </p:nvPr>
        </p:nvSpPr>
        <p:spPr>
          <a:xfrm>
            <a:off x="11401679" y="6434048"/>
            <a:ext cx="217170" cy="152400"/>
          </a:xfrm>
          <a:prstGeom prst="rect">
            <a:avLst/>
          </a:prstGeom>
          <a:noFill/>
          <a:ln>
            <a:noFill/>
          </a:ln>
        </p:spPr>
        <p:txBody>
          <a:bodyPr anchorCtr="0" anchor="t" bIns="0" lIns="0" spcFirstLastPara="1" rIns="0" wrap="square" tIns="0">
            <a:spAutoFit/>
          </a:bodyPr>
          <a:lstStyle/>
          <a:p>
            <a:pPr indent="0" lvl="0" marL="38100" rtl="0" algn="l">
              <a:lnSpc>
                <a:spcPct val="104499"/>
              </a:lnSpc>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txBox="1"/>
          <p:nvPr>
            <p:ph type="title"/>
          </p:nvPr>
        </p:nvSpPr>
        <p:spPr>
          <a:xfrm>
            <a:off x="504240" y="130302"/>
            <a:ext cx="11183518" cy="1328419"/>
          </a:xfrm>
          <a:prstGeom prst="rect">
            <a:avLst/>
          </a:prstGeom>
          <a:noFill/>
          <a:ln>
            <a:noFill/>
          </a:ln>
        </p:spPr>
        <p:txBody>
          <a:bodyPr anchorCtr="0" anchor="t" bIns="0" lIns="0" spcFirstLastPara="1" rIns="0" wrap="square" tIns="389125">
            <a:spAutoFit/>
          </a:bodyPr>
          <a:lstStyle/>
          <a:p>
            <a:pPr indent="0" lvl="0" marL="31750" rtl="0" algn="l">
              <a:lnSpc>
                <a:spcPct val="100000"/>
              </a:lnSpc>
              <a:spcBef>
                <a:spcPts val="0"/>
              </a:spcBef>
              <a:spcAft>
                <a:spcPts val="0"/>
              </a:spcAft>
              <a:buNone/>
            </a:pPr>
            <a:r>
              <a:rPr b="0" lang="en-US" u="sng">
                <a:solidFill>
                  <a:schemeClr val="hlink"/>
                </a:solidFill>
                <a:latin typeface="Arial Black"/>
                <a:ea typeface="Arial Black"/>
                <a:cs typeface="Arial Black"/>
                <a:sym typeface="Arial Black"/>
                <a:hlinkClick r:id="rId3"/>
              </a:rPr>
              <a:t>What is Business Ethics?</a:t>
            </a:r>
            <a:endParaRPr/>
          </a:p>
        </p:txBody>
      </p:sp>
      <p:sp>
        <p:nvSpPr>
          <p:cNvPr id="109" name="Google Shape;109;p4"/>
          <p:cNvSpPr txBox="1"/>
          <p:nvPr/>
        </p:nvSpPr>
        <p:spPr>
          <a:xfrm>
            <a:off x="523443" y="1640585"/>
            <a:ext cx="4471035" cy="3939540"/>
          </a:xfrm>
          <a:prstGeom prst="rect">
            <a:avLst/>
          </a:prstGeom>
          <a:noFill/>
          <a:ln>
            <a:noFill/>
          </a:ln>
        </p:spPr>
        <p:txBody>
          <a:bodyPr anchorCtr="0" anchor="t" bIns="0" lIns="0" spcFirstLastPara="1" rIns="0" wrap="square" tIns="12700">
            <a:spAutoFit/>
          </a:bodyPr>
          <a:lstStyle/>
          <a:p>
            <a:pPr indent="-228600" lvl="0" marL="241300" marR="5080" rtl="0" algn="l">
              <a:lnSpc>
                <a:spcPct val="100000"/>
              </a:lnSpc>
              <a:spcBef>
                <a:spcPts val="0"/>
              </a:spcBef>
              <a:spcAft>
                <a:spcPts val="0"/>
              </a:spcAft>
              <a:buClr>
                <a:srgbClr val="46C3D2"/>
              </a:buClr>
              <a:buSzPts val="2400"/>
              <a:buFont typeface="Arial"/>
              <a:buChar char="•"/>
            </a:pPr>
            <a:r>
              <a:rPr lang="en-US" sz="2400">
                <a:solidFill>
                  <a:srgbClr val="46C3D2"/>
                </a:solidFill>
                <a:latin typeface="Arial"/>
                <a:ea typeface="Arial"/>
                <a:cs typeface="Arial"/>
                <a:sym typeface="Arial"/>
              </a:rPr>
              <a:t>	</a:t>
            </a:r>
            <a:r>
              <a:rPr lang="en-US" sz="2400">
                <a:solidFill>
                  <a:srgbClr val="FFFFFF"/>
                </a:solidFill>
                <a:latin typeface="Arial"/>
                <a:ea typeface="Arial"/>
                <a:cs typeface="Arial"/>
                <a:sym typeface="Arial"/>
              </a:rPr>
              <a:t>The moral principles defining right and wrong behavior of businesspersons and their agents •</a:t>
            </a:r>
            <a:endParaRPr sz="2400">
              <a:latin typeface="Arial"/>
              <a:ea typeface="Arial"/>
              <a:cs typeface="Arial"/>
              <a:sym typeface="Arial"/>
            </a:endParaRPr>
          </a:p>
          <a:p>
            <a:pPr indent="0" lvl="0" marL="0" rtl="0" algn="l">
              <a:lnSpc>
                <a:spcPct val="100000"/>
              </a:lnSpc>
              <a:spcBef>
                <a:spcPts val="2120"/>
              </a:spcBef>
              <a:spcAft>
                <a:spcPts val="0"/>
              </a:spcAft>
              <a:buClr>
                <a:srgbClr val="46C3D2"/>
              </a:buClr>
              <a:buSzPts val="2400"/>
              <a:buFont typeface="Arial"/>
              <a:buNone/>
            </a:pPr>
            <a:r>
              <a:t/>
            </a:r>
            <a:endParaRPr sz="2400">
              <a:latin typeface="Arial"/>
              <a:ea typeface="Arial"/>
              <a:cs typeface="Arial"/>
              <a:sym typeface="Arial"/>
            </a:endParaRPr>
          </a:p>
          <a:p>
            <a:pPr indent="-227329" lvl="0" marL="240029" marR="46990" rtl="0" algn="l">
              <a:lnSpc>
                <a:spcPct val="100099"/>
              </a:lnSpc>
              <a:spcBef>
                <a:spcPts val="0"/>
              </a:spcBef>
              <a:spcAft>
                <a:spcPts val="0"/>
              </a:spcAft>
              <a:buClr>
                <a:srgbClr val="46C3D2"/>
              </a:buClr>
              <a:buSzPts val="2400"/>
              <a:buFont typeface="Arial"/>
              <a:buChar char="•"/>
            </a:pPr>
            <a:r>
              <a:rPr lang="en-US" sz="2400">
                <a:solidFill>
                  <a:srgbClr val="FFFFFF"/>
                </a:solidFill>
                <a:latin typeface="Arial"/>
                <a:ea typeface="Arial"/>
                <a:cs typeface="Arial"/>
                <a:sym typeface="Arial"/>
              </a:rPr>
              <a:t>It implores them to adhere to 	certain ethical conduct when 	dealing with anybody 	especially those affected by 	their business activities.</a:t>
            </a:r>
            <a:endParaRPr sz="2400">
              <a:latin typeface="Arial"/>
              <a:ea typeface="Arial"/>
              <a:cs typeface="Arial"/>
              <a:sym typeface="Arial"/>
            </a:endParaRPr>
          </a:p>
        </p:txBody>
      </p:sp>
      <p:pic>
        <p:nvPicPr>
          <p:cNvPr id="110" name="Google Shape;110;p4"/>
          <p:cNvPicPr preferRelativeResize="0"/>
          <p:nvPr/>
        </p:nvPicPr>
        <p:blipFill rotWithShape="1">
          <a:blip r:embed="rId4">
            <a:alphaModFix/>
          </a:blip>
          <a:srcRect b="0" l="0" r="0" t="0"/>
          <a:stretch/>
        </p:blipFill>
        <p:spPr>
          <a:xfrm>
            <a:off x="5635752" y="1449324"/>
            <a:ext cx="5347715" cy="4093464"/>
          </a:xfrm>
          <a:prstGeom prst="rect">
            <a:avLst/>
          </a:prstGeom>
          <a:noFill/>
          <a:ln>
            <a:noFill/>
          </a:ln>
        </p:spPr>
      </p:pic>
      <p:sp>
        <p:nvSpPr>
          <p:cNvPr id="111" name="Google Shape;111;p4"/>
          <p:cNvSpPr txBox="1"/>
          <p:nvPr>
            <p:ph idx="12" type="sldNum"/>
          </p:nvPr>
        </p:nvSpPr>
        <p:spPr>
          <a:xfrm>
            <a:off x="11401679" y="6434048"/>
            <a:ext cx="217170" cy="152400"/>
          </a:xfrm>
          <a:prstGeom prst="rect">
            <a:avLst/>
          </a:prstGeom>
          <a:noFill/>
          <a:ln>
            <a:noFill/>
          </a:ln>
        </p:spPr>
        <p:txBody>
          <a:bodyPr anchorCtr="0" anchor="t" bIns="0" lIns="0" spcFirstLastPara="1" rIns="0" wrap="square" tIns="0">
            <a:spAutoFit/>
          </a:bodyPr>
          <a:lstStyle/>
          <a:p>
            <a:pPr indent="0" lvl="0" marL="38100" rtl="0" algn="l">
              <a:lnSpc>
                <a:spcPct val="104499"/>
              </a:lnSpc>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txBox="1"/>
          <p:nvPr>
            <p:ph type="title"/>
          </p:nvPr>
        </p:nvSpPr>
        <p:spPr>
          <a:xfrm>
            <a:off x="504240" y="130302"/>
            <a:ext cx="11183518" cy="1328419"/>
          </a:xfrm>
          <a:prstGeom prst="rect">
            <a:avLst/>
          </a:prstGeom>
          <a:noFill/>
          <a:ln>
            <a:noFill/>
          </a:ln>
        </p:spPr>
        <p:txBody>
          <a:bodyPr anchorCtr="0" anchor="t" bIns="0" lIns="0" spcFirstLastPara="1" rIns="0" wrap="square" tIns="389125">
            <a:spAutoFit/>
          </a:bodyPr>
          <a:lstStyle/>
          <a:p>
            <a:pPr indent="0" lvl="0" marL="31750" rtl="0" algn="l">
              <a:lnSpc>
                <a:spcPct val="100000"/>
              </a:lnSpc>
              <a:spcBef>
                <a:spcPts val="0"/>
              </a:spcBef>
              <a:spcAft>
                <a:spcPts val="0"/>
              </a:spcAft>
              <a:buNone/>
            </a:pPr>
            <a:r>
              <a:rPr b="0" lang="en-US">
                <a:latin typeface="Arial Black"/>
                <a:ea typeface="Arial Black"/>
                <a:cs typeface="Arial Black"/>
                <a:sym typeface="Arial Black"/>
              </a:rPr>
              <a:t>BLAKE MYCOSKIE TOMS Shoes</a:t>
            </a:r>
            <a:endParaRPr/>
          </a:p>
        </p:txBody>
      </p:sp>
      <p:sp>
        <p:nvSpPr>
          <p:cNvPr id="117" name="Google Shape;117;p5"/>
          <p:cNvSpPr txBox="1"/>
          <p:nvPr/>
        </p:nvSpPr>
        <p:spPr>
          <a:xfrm>
            <a:off x="523443" y="1639061"/>
            <a:ext cx="5039995" cy="3012440"/>
          </a:xfrm>
          <a:prstGeom prst="rect">
            <a:avLst/>
          </a:prstGeom>
          <a:noFill/>
          <a:ln>
            <a:noFill/>
          </a:ln>
        </p:spPr>
        <p:txBody>
          <a:bodyPr anchorCtr="0" anchor="t" bIns="0" lIns="0" spcFirstLastPara="1" rIns="0" wrap="square" tIns="12050">
            <a:spAutoFit/>
          </a:bodyPr>
          <a:lstStyle/>
          <a:p>
            <a:pPr indent="-227329" lvl="0" marL="240029" marR="5080" rtl="0" algn="l">
              <a:lnSpc>
                <a:spcPct val="100000"/>
              </a:lnSpc>
              <a:spcBef>
                <a:spcPts val="0"/>
              </a:spcBef>
              <a:spcAft>
                <a:spcPts val="0"/>
              </a:spcAft>
              <a:buClr>
                <a:srgbClr val="46C3D2"/>
              </a:buClr>
              <a:buSzPts val="2800"/>
              <a:buFont typeface="Arial"/>
              <a:buChar char="•"/>
            </a:pPr>
            <a:r>
              <a:rPr lang="en-US" sz="2800">
                <a:solidFill>
                  <a:srgbClr val="FFFFFF"/>
                </a:solidFill>
                <a:latin typeface="Arial"/>
                <a:ea typeface="Arial"/>
                <a:cs typeface="Arial"/>
                <a:sym typeface="Arial"/>
              </a:rPr>
              <a:t>While appearing on The 	Amazing Race, Mycoskie saw 	how badly local children in 	Argentina needed shoes.He 	founded TOMS inTOMS gives 	a pair of shoes to a child in 	need for every pair sold.</a:t>
            </a:r>
            <a:endParaRPr sz="2800">
              <a:latin typeface="Arial"/>
              <a:ea typeface="Arial"/>
              <a:cs typeface="Arial"/>
              <a:sym typeface="Arial"/>
            </a:endParaRPr>
          </a:p>
        </p:txBody>
      </p:sp>
      <p:pic>
        <p:nvPicPr>
          <p:cNvPr id="118" name="Google Shape;118;p5"/>
          <p:cNvPicPr preferRelativeResize="0"/>
          <p:nvPr/>
        </p:nvPicPr>
        <p:blipFill rotWithShape="1">
          <a:blip r:embed="rId3">
            <a:alphaModFix/>
          </a:blip>
          <a:srcRect b="0" l="0" r="0" t="0"/>
          <a:stretch/>
        </p:blipFill>
        <p:spPr>
          <a:xfrm>
            <a:off x="6405371" y="1106424"/>
            <a:ext cx="5030724" cy="4341876"/>
          </a:xfrm>
          <a:prstGeom prst="rect">
            <a:avLst/>
          </a:prstGeom>
          <a:noFill/>
          <a:ln>
            <a:noFill/>
          </a:ln>
        </p:spPr>
      </p:pic>
      <p:pic>
        <p:nvPicPr>
          <p:cNvPr id="119" name="Google Shape;119;p5"/>
          <p:cNvPicPr preferRelativeResize="0"/>
          <p:nvPr/>
        </p:nvPicPr>
        <p:blipFill rotWithShape="1">
          <a:blip r:embed="rId4">
            <a:alphaModFix/>
          </a:blip>
          <a:srcRect b="0" l="0" r="0" t="0"/>
          <a:stretch/>
        </p:blipFill>
        <p:spPr>
          <a:xfrm>
            <a:off x="11430000" y="6096000"/>
            <a:ext cx="609600" cy="609600"/>
          </a:xfrm>
          <a:prstGeom prst="rect">
            <a:avLst/>
          </a:prstGeom>
          <a:noFill/>
          <a:ln>
            <a:noFill/>
          </a:ln>
        </p:spPr>
      </p:pic>
      <p:sp>
        <p:nvSpPr>
          <p:cNvPr id="120" name="Google Shape;120;p5"/>
          <p:cNvSpPr txBox="1"/>
          <p:nvPr>
            <p:ph idx="12" type="sldNum"/>
          </p:nvPr>
        </p:nvSpPr>
        <p:spPr>
          <a:xfrm>
            <a:off x="11401679" y="6434048"/>
            <a:ext cx="217170" cy="152400"/>
          </a:xfrm>
          <a:prstGeom prst="rect">
            <a:avLst/>
          </a:prstGeom>
          <a:noFill/>
          <a:ln>
            <a:noFill/>
          </a:ln>
        </p:spPr>
        <p:txBody>
          <a:bodyPr anchorCtr="0" anchor="t" bIns="0" lIns="0" spcFirstLastPara="1" rIns="0" wrap="square" tIns="0">
            <a:spAutoFit/>
          </a:bodyPr>
          <a:lstStyle/>
          <a:p>
            <a:pPr indent="0" lvl="0" marL="38100" rtl="0" algn="l">
              <a:lnSpc>
                <a:spcPct val="104499"/>
              </a:lnSpc>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6"/>
          <p:cNvSpPr txBox="1"/>
          <p:nvPr>
            <p:ph type="title"/>
          </p:nvPr>
        </p:nvSpPr>
        <p:spPr>
          <a:xfrm>
            <a:off x="504240" y="130302"/>
            <a:ext cx="11183518" cy="1328419"/>
          </a:xfrm>
          <a:prstGeom prst="rect">
            <a:avLst/>
          </a:prstGeom>
          <a:noFill/>
          <a:ln>
            <a:noFill/>
          </a:ln>
        </p:spPr>
        <p:txBody>
          <a:bodyPr anchorCtr="0" anchor="t" bIns="0" lIns="0" spcFirstLastPara="1" rIns="0" wrap="square" tIns="438775">
            <a:spAutoFit/>
          </a:bodyPr>
          <a:lstStyle/>
          <a:p>
            <a:pPr indent="97154" lvl="0" marL="31750" marR="5080" rtl="0" algn="l">
              <a:lnSpc>
                <a:spcPct val="108718"/>
              </a:lnSpc>
              <a:spcBef>
                <a:spcPts val="0"/>
              </a:spcBef>
              <a:spcAft>
                <a:spcPts val="0"/>
              </a:spcAft>
              <a:buNone/>
            </a:pPr>
            <a:r>
              <a:rPr b="0" lang="en-US">
                <a:latin typeface="Arial Black"/>
                <a:ea typeface="Arial Black"/>
                <a:cs typeface="Arial Black"/>
                <a:sym typeface="Arial Black"/>
              </a:rPr>
              <a:t>BASIC MORAL VALUES Right: Wrong: Integrity Cheating Cowardice</a:t>
            </a:r>
            <a:endParaRPr/>
          </a:p>
        </p:txBody>
      </p:sp>
      <p:sp>
        <p:nvSpPr>
          <p:cNvPr id="126" name="Google Shape;126;p6"/>
          <p:cNvSpPr txBox="1"/>
          <p:nvPr>
            <p:ph idx="12" type="sldNum"/>
          </p:nvPr>
        </p:nvSpPr>
        <p:spPr>
          <a:xfrm>
            <a:off x="11401679" y="6434048"/>
            <a:ext cx="217170" cy="152400"/>
          </a:xfrm>
          <a:prstGeom prst="rect">
            <a:avLst/>
          </a:prstGeom>
          <a:noFill/>
          <a:ln>
            <a:noFill/>
          </a:ln>
        </p:spPr>
        <p:txBody>
          <a:bodyPr anchorCtr="0" anchor="t" bIns="0" lIns="0" spcFirstLastPara="1" rIns="0" wrap="square" tIns="0">
            <a:spAutoFit/>
          </a:bodyPr>
          <a:lstStyle/>
          <a:p>
            <a:pPr indent="0" lvl="0" marL="38100" rtl="0" algn="l">
              <a:lnSpc>
                <a:spcPct val="104499"/>
              </a:lnSpc>
              <a:spcBef>
                <a:spcPts val="0"/>
              </a:spcBef>
              <a:spcAft>
                <a:spcPts val="0"/>
              </a:spcAft>
              <a:buNone/>
            </a:pPr>
            <a:fld id="{00000000-1234-1234-1234-123412341234}" type="slidenum">
              <a:rPr lang="en-US"/>
              <a:t>‹#›</a:t>
            </a:fld>
            <a:endParaRPr/>
          </a:p>
        </p:txBody>
      </p:sp>
      <p:sp>
        <p:nvSpPr>
          <p:cNvPr id="127" name="Google Shape;127;p6"/>
          <p:cNvSpPr txBox="1"/>
          <p:nvPr/>
        </p:nvSpPr>
        <p:spPr>
          <a:xfrm>
            <a:off x="523443" y="1643633"/>
            <a:ext cx="4377690" cy="4785360"/>
          </a:xfrm>
          <a:prstGeom prst="rect">
            <a:avLst/>
          </a:prstGeom>
          <a:noFill/>
          <a:ln>
            <a:noFill/>
          </a:ln>
        </p:spPr>
        <p:txBody>
          <a:bodyPr anchorCtr="0" anchor="t" bIns="0" lIns="0" spcFirstLastPara="1" rIns="0" wrap="square" tIns="13325">
            <a:spAutoFit/>
          </a:bodyPr>
          <a:lstStyle/>
          <a:p>
            <a:pPr indent="-227965" lvl="0" marL="240665" rtl="0" algn="l">
              <a:lnSpc>
                <a:spcPct val="100000"/>
              </a:lnSpc>
              <a:spcBef>
                <a:spcPts val="0"/>
              </a:spcBef>
              <a:spcAft>
                <a:spcPts val="0"/>
              </a:spcAft>
              <a:buClr>
                <a:srgbClr val="46C3D2"/>
              </a:buClr>
              <a:buSzPts val="2000"/>
              <a:buFont typeface="Arial"/>
              <a:buChar char="•"/>
            </a:pPr>
            <a:r>
              <a:rPr lang="en-US" sz="2000">
                <a:solidFill>
                  <a:srgbClr val="FFFFFF"/>
                </a:solidFill>
                <a:latin typeface="Arial"/>
                <a:ea typeface="Arial"/>
                <a:cs typeface="Arial"/>
                <a:sym typeface="Arial"/>
              </a:rPr>
              <a:t>Ethical Standards are Fundamental</a:t>
            </a:r>
            <a:endParaRPr sz="2000">
              <a:latin typeface="Arial"/>
              <a:ea typeface="Arial"/>
              <a:cs typeface="Arial"/>
              <a:sym typeface="Arial"/>
            </a:endParaRPr>
          </a:p>
          <a:p>
            <a:pPr indent="0" lvl="0" marL="0" rtl="0" algn="l">
              <a:lnSpc>
                <a:spcPct val="100000"/>
              </a:lnSpc>
              <a:spcBef>
                <a:spcPts val="1635"/>
              </a:spcBef>
              <a:spcAft>
                <a:spcPts val="0"/>
              </a:spcAft>
              <a:buSzPts val="2000"/>
              <a:buFont typeface="Arial"/>
              <a:buNone/>
            </a:pPr>
            <a:r>
              <a:t/>
            </a:r>
            <a:endParaRPr sz="2000">
              <a:latin typeface="Arial"/>
              <a:ea typeface="Arial"/>
              <a:cs typeface="Arial"/>
              <a:sym typeface="Arial"/>
            </a:endParaRPr>
          </a:p>
          <a:p>
            <a:pPr indent="-227965" lvl="0" marL="240665" rtl="0" algn="l">
              <a:lnSpc>
                <a:spcPct val="100000"/>
              </a:lnSpc>
              <a:spcBef>
                <a:spcPts val="5"/>
              </a:spcBef>
              <a:spcAft>
                <a:spcPts val="0"/>
              </a:spcAft>
              <a:buClr>
                <a:srgbClr val="46C3D2"/>
              </a:buClr>
              <a:buSzPts val="1600"/>
              <a:buFont typeface="Arial"/>
              <a:buChar char="•"/>
            </a:pPr>
            <a:r>
              <a:rPr lang="en-US" sz="1600">
                <a:solidFill>
                  <a:srgbClr val="FFFFFF"/>
                </a:solidFill>
                <a:latin typeface="Arial"/>
                <a:ea typeface="Arial"/>
                <a:cs typeface="Arial"/>
                <a:sym typeface="Arial"/>
              </a:rPr>
              <a:t>Right:</a:t>
            </a:r>
            <a:endParaRPr sz="1600">
              <a:latin typeface="Arial"/>
              <a:ea typeface="Arial"/>
              <a:cs typeface="Arial"/>
              <a:sym typeface="Arial"/>
            </a:endParaRPr>
          </a:p>
          <a:p>
            <a:pPr indent="-227965" lvl="0" marL="240665" rtl="0" algn="l">
              <a:lnSpc>
                <a:spcPct val="100000"/>
              </a:lnSpc>
              <a:spcBef>
                <a:spcPts val="1010"/>
              </a:spcBef>
              <a:spcAft>
                <a:spcPts val="0"/>
              </a:spcAft>
              <a:buClr>
                <a:srgbClr val="46C3D2"/>
              </a:buClr>
              <a:buSzPts val="1600"/>
              <a:buFont typeface="Arial"/>
              <a:buChar char="•"/>
            </a:pPr>
            <a:r>
              <a:rPr lang="en-US" sz="1600">
                <a:solidFill>
                  <a:srgbClr val="FFFFFF"/>
                </a:solidFill>
                <a:latin typeface="Arial"/>
                <a:ea typeface="Arial"/>
                <a:cs typeface="Arial"/>
                <a:sym typeface="Arial"/>
              </a:rPr>
              <a:t>Integrity</a:t>
            </a:r>
            <a:endParaRPr sz="1600">
              <a:latin typeface="Arial"/>
              <a:ea typeface="Arial"/>
              <a:cs typeface="Arial"/>
              <a:sym typeface="Arial"/>
            </a:endParaRPr>
          </a:p>
          <a:p>
            <a:pPr indent="-227965" lvl="0" marL="240665" rtl="0" algn="l">
              <a:lnSpc>
                <a:spcPct val="100000"/>
              </a:lnSpc>
              <a:spcBef>
                <a:spcPts val="994"/>
              </a:spcBef>
              <a:spcAft>
                <a:spcPts val="0"/>
              </a:spcAft>
              <a:buClr>
                <a:srgbClr val="46C3D2"/>
              </a:buClr>
              <a:buSzPts val="1600"/>
              <a:buFont typeface="Arial"/>
              <a:buChar char="•"/>
            </a:pPr>
            <a:r>
              <a:rPr lang="en-US" sz="1600">
                <a:solidFill>
                  <a:srgbClr val="FFFFFF"/>
                </a:solidFill>
                <a:latin typeface="Arial"/>
                <a:ea typeface="Arial"/>
                <a:cs typeface="Arial"/>
                <a:sym typeface="Arial"/>
              </a:rPr>
              <a:t>Respect for human life</a:t>
            </a:r>
            <a:endParaRPr sz="1600">
              <a:latin typeface="Arial"/>
              <a:ea typeface="Arial"/>
              <a:cs typeface="Arial"/>
              <a:sym typeface="Arial"/>
            </a:endParaRPr>
          </a:p>
          <a:p>
            <a:pPr indent="-227965" lvl="0" marL="240665" rtl="0" algn="l">
              <a:lnSpc>
                <a:spcPct val="100000"/>
              </a:lnSpc>
              <a:spcBef>
                <a:spcPts val="994"/>
              </a:spcBef>
              <a:spcAft>
                <a:spcPts val="0"/>
              </a:spcAft>
              <a:buClr>
                <a:srgbClr val="46C3D2"/>
              </a:buClr>
              <a:buSzPts val="1600"/>
              <a:buFont typeface="Arial"/>
              <a:buChar char="•"/>
            </a:pPr>
            <a:r>
              <a:rPr lang="en-US" sz="1600">
                <a:solidFill>
                  <a:srgbClr val="FFFFFF"/>
                </a:solidFill>
                <a:latin typeface="Arial"/>
                <a:ea typeface="Arial"/>
                <a:cs typeface="Arial"/>
                <a:sym typeface="Arial"/>
              </a:rPr>
              <a:t>Self-control</a:t>
            </a:r>
            <a:endParaRPr sz="1600">
              <a:latin typeface="Arial"/>
              <a:ea typeface="Arial"/>
              <a:cs typeface="Arial"/>
              <a:sym typeface="Arial"/>
            </a:endParaRPr>
          </a:p>
          <a:p>
            <a:pPr indent="-227965" lvl="0" marL="240665" rtl="0" algn="l">
              <a:lnSpc>
                <a:spcPct val="100000"/>
              </a:lnSpc>
              <a:spcBef>
                <a:spcPts val="1010"/>
              </a:spcBef>
              <a:spcAft>
                <a:spcPts val="0"/>
              </a:spcAft>
              <a:buClr>
                <a:srgbClr val="46C3D2"/>
              </a:buClr>
              <a:buSzPts val="1600"/>
              <a:buFont typeface="Arial"/>
              <a:buChar char="•"/>
            </a:pPr>
            <a:r>
              <a:rPr lang="en-US" sz="1600">
                <a:solidFill>
                  <a:srgbClr val="FFFFFF"/>
                </a:solidFill>
                <a:latin typeface="Arial"/>
                <a:ea typeface="Arial"/>
                <a:cs typeface="Arial"/>
                <a:sym typeface="Arial"/>
              </a:rPr>
              <a:t>Honesty</a:t>
            </a:r>
            <a:endParaRPr sz="1600">
              <a:latin typeface="Arial"/>
              <a:ea typeface="Arial"/>
              <a:cs typeface="Arial"/>
              <a:sym typeface="Arial"/>
            </a:endParaRPr>
          </a:p>
          <a:p>
            <a:pPr indent="-227965" lvl="0" marL="240665" rtl="0" algn="l">
              <a:lnSpc>
                <a:spcPct val="100000"/>
              </a:lnSpc>
              <a:spcBef>
                <a:spcPts val="994"/>
              </a:spcBef>
              <a:spcAft>
                <a:spcPts val="0"/>
              </a:spcAft>
              <a:buClr>
                <a:srgbClr val="46C3D2"/>
              </a:buClr>
              <a:buSzPts val="1600"/>
              <a:buFont typeface="Arial"/>
              <a:buChar char="•"/>
            </a:pPr>
            <a:r>
              <a:rPr lang="en-US" sz="1600">
                <a:solidFill>
                  <a:srgbClr val="FFFFFF"/>
                </a:solidFill>
                <a:latin typeface="Arial"/>
                <a:ea typeface="Arial"/>
                <a:cs typeface="Arial"/>
                <a:sym typeface="Arial"/>
              </a:rPr>
              <a:t>Courage</a:t>
            </a:r>
            <a:endParaRPr sz="1600">
              <a:latin typeface="Arial"/>
              <a:ea typeface="Arial"/>
              <a:cs typeface="Arial"/>
              <a:sym typeface="Arial"/>
            </a:endParaRPr>
          </a:p>
          <a:p>
            <a:pPr indent="-227965" lvl="0" marL="240665" rtl="0" algn="l">
              <a:lnSpc>
                <a:spcPct val="100000"/>
              </a:lnSpc>
              <a:spcBef>
                <a:spcPts val="994"/>
              </a:spcBef>
              <a:spcAft>
                <a:spcPts val="0"/>
              </a:spcAft>
              <a:buClr>
                <a:srgbClr val="46C3D2"/>
              </a:buClr>
              <a:buSzPts val="1600"/>
              <a:buFont typeface="Arial"/>
              <a:buChar char="•"/>
            </a:pPr>
            <a:r>
              <a:rPr lang="en-US" sz="1600">
                <a:solidFill>
                  <a:srgbClr val="FFFFFF"/>
                </a:solidFill>
                <a:latin typeface="Arial"/>
                <a:ea typeface="Arial"/>
                <a:cs typeface="Arial"/>
                <a:sym typeface="Arial"/>
              </a:rPr>
              <a:t>Self-sacrifice</a:t>
            </a:r>
            <a:endParaRPr sz="1600">
              <a:latin typeface="Arial"/>
              <a:ea typeface="Arial"/>
              <a:cs typeface="Arial"/>
              <a:sym typeface="Arial"/>
            </a:endParaRPr>
          </a:p>
          <a:p>
            <a:pPr indent="-227965" lvl="0" marL="240665" rtl="0" algn="l">
              <a:lnSpc>
                <a:spcPct val="100000"/>
              </a:lnSpc>
              <a:spcBef>
                <a:spcPts val="1010"/>
              </a:spcBef>
              <a:spcAft>
                <a:spcPts val="0"/>
              </a:spcAft>
              <a:buClr>
                <a:srgbClr val="46C3D2"/>
              </a:buClr>
              <a:buSzPts val="1600"/>
              <a:buFont typeface="Arial"/>
              <a:buChar char="•"/>
            </a:pPr>
            <a:r>
              <a:rPr lang="en-US" sz="1600">
                <a:solidFill>
                  <a:srgbClr val="FFFFFF"/>
                </a:solidFill>
                <a:latin typeface="Arial"/>
                <a:ea typeface="Arial"/>
                <a:cs typeface="Arial"/>
                <a:sym typeface="Arial"/>
              </a:rPr>
              <a:t>Wrong:</a:t>
            </a:r>
            <a:endParaRPr sz="1600">
              <a:latin typeface="Arial"/>
              <a:ea typeface="Arial"/>
              <a:cs typeface="Arial"/>
              <a:sym typeface="Arial"/>
            </a:endParaRPr>
          </a:p>
          <a:p>
            <a:pPr indent="-227965" lvl="0" marL="240665" rtl="0" algn="l">
              <a:lnSpc>
                <a:spcPct val="100000"/>
              </a:lnSpc>
              <a:spcBef>
                <a:spcPts val="994"/>
              </a:spcBef>
              <a:spcAft>
                <a:spcPts val="0"/>
              </a:spcAft>
              <a:buClr>
                <a:srgbClr val="46C3D2"/>
              </a:buClr>
              <a:buSzPts val="1600"/>
              <a:buFont typeface="Arial"/>
              <a:buChar char="•"/>
            </a:pPr>
            <a:r>
              <a:rPr lang="en-US" sz="1600">
                <a:solidFill>
                  <a:srgbClr val="FFFFFF"/>
                </a:solidFill>
                <a:latin typeface="Arial"/>
                <a:ea typeface="Arial"/>
                <a:cs typeface="Arial"/>
                <a:sym typeface="Arial"/>
              </a:rPr>
              <a:t>Cheating</a:t>
            </a:r>
            <a:endParaRPr sz="1600">
              <a:latin typeface="Arial"/>
              <a:ea typeface="Arial"/>
              <a:cs typeface="Arial"/>
              <a:sym typeface="Arial"/>
            </a:endParaRPr>
          </a:p>
          <a:p>
            <a:pPr indent="-227965" lvl="0" marL="240665" rtl="0" algn="l">
              <a:lnSpc>
                <a:spcPct val="100000"/>
              </a:lnSpc>
              <a:spcBef>
                <a:spcPts val="1000"/>
              </a:spcBef>
              <a:spcAft>
                <a:spcPts val="0"/>
              </a:spcAft>
              <a:buClr>
                <a:srgbClr val="46C3D2"/>
              </a:buClr>
              <a:buSzPts val="1600"/>
              <a:buFont typeface="Arial"/>
              <a:buChar char="•"/>
            </a:pPr>
            <a:r>
              <a:rPr lang="en-US" sz="1600">
                <a:solidFill>
                  <a:srgbClr val="FFFFFF"/>
                </a:solidFill>
                <a:latin typeface="Arial"/>
                <a:ea typeface="Arial"/>
                <a:cs typeface="Arial"/>
                <a:sym typeface="Arial"/>
              </a:rPr>
              <a:t>Cowardice</a:t>
            </a:r>
            <a:endParaRPr sz="1600">
              <a:latin typeface="Arial"/>
              <a:ea typeface="Arial"/>
              <a:cs typeface="Arial"/>
              <a:sym typeface="Arial"/>
            </a:endParaRPr>
          </a:p>
          <a:p>
            <a:pPr indent="-227965" lvl="0" marL="240665" rtl="0" algn="l">
              <a:lnSpc>
                <a:spcPct val="100000"/>
              </a:lnSpc>
              <a:spcBef>
                <a:spcPts val="1005"/>
              </a:spcBef>
              <a:spcAft>
                <a:spcPts val="0"/>
              </a:spcAft>
              <a:buClr>
                <a:srgbClr val="46C3D2"/>
              </a:buClr>
              <a:buSzPts val="1600"/>
              <a:buFont typeface="Arial"/>
              <a:buChar char="•"/>
            </a:pPr>
            <a:r>
              <a:rPr lang="en-US" sz="1600">
                <a:solidFill>
                  <a:srgbClr val="FFFFFF"/>
                </a:solidFill>
                <a:latin typeface="Arial"/>
                <a:ea typeface="Arial"/>
                <a:cs typeface="Arial"/>
                <a:sym typeface="Arial"/>
              </a:rPr>
              <a:t>Cruelty</a:t>
            </a:r>
            <a:endParaRPr sz="16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1" name="Shape 131"/>
        <p:cNvGrpSpPr/>
        <p:nvPr/>
      </p:nvGrpSpPr>
      <p:grpSpPr>
        <a:xfrm>
          <a:off x="0" y="0"/>
          <a:ext cx="0" cy="0"/>
          <a:chOff x="0" y="0"/>
          <a:chExt cx="0" cy="0"/>
        </a:xfrm>
      </p:grpSpPr>
      <p:sp>
        <p:nvSpPr>
          <p:cNvPr id="132" name="Google Shape;132;p7"/>
          <p:cNvSpPr/>
          <p:nvPr/>
        </p:nvSpPr>
        <p:spPr>
          <a:xfrm>
            <a:off x="0" y="0"/>
            <a:ext cx="12192000" cy="6858000"/>
          </a:xfrm>
          <a:custGeom>
            <a:rect b="b" l="l" r="r" t="t"/>
            <a:pathLst>
              <a:path extrusionOk="0" h="6858000" w="12192000">
                <a:moveTo>
                  <a:pt x="12192000" y="0"/>
                </a:moveTo>
                <a:lnTo>
                  <a:pt x="0" y="0"/>
                </a:lnTo>
                <a:lnTo>
                  <a:pt x="0" y="6857998"/>
                </a:lnTo>
                <a:lnTo>
                  <a:pt x="12192000" y="6857998"/>
                </a:lnTo>
                <a:lnTo>
                  <a:pt x="12192000" y="0"/>
                </a:lnTo>
                <a:close/>
              </a:path>
            </a:pathLst>
          </a:custGeom>
          <a:solidFill>
            <a:srgbClr val="299CA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3" name="Google Shape;133;p7"/>
          <p:cNvSpPr/>
          <p:nvPr/>
        </p:nvSpPr>
        <p:spPr>
          <a:xfrm>
            <a:off x="0" y="0"/>
            <a:ext cx="12192000" cy="6858000"/>
          </a:xfrm>
          <a:custGeom>
            <a:rect b="b" l="l" r="r" t="t"/>
            <a:pathLst>
              <a:path extrusionOk="0" h="6858000" w="12192000">
                <a:moveTo>
                  <a:pt x="7540244" y="0"/>
                </a:moveTo>
                <a:lnTo>
                  <a:pt x="0" y="0"/>
                </a:lnTo>
                <a:lnTo>
                  <a:pt x="0" y="6857998"/>
                </a:lnTo>
                <a:lnTo>
                  <a:pt x="12192000" y="6857998"/>
                </a:lnTo>
                <a:lnTo>
                  <a:pt x="12192000" y="3632454"/>
                </a:lnTo>
                <a:lnTo>
                  <a:pt x="11286744" y="2725420"/>
                </a:lnTo>
                <a:lnTo>
                  <a:pt x="10260584" y="2725420"/>
                </a:lnTo>
                <a:lnTo>
                  <a:pt x="7540244" y="0"/>
                </a:lnTo>
                <a:close/>
              </a:path>
            </a:pathLst>
          </a:custGeom>
          <a:solidFill>
            <a:srgbClr val="46C3D2">
              <a:alpha val="73725"/>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134" name="Google Shape;134;p7"/>
          <p:cNvGrpSpPr/>
          <p:nvPr/>
        </p:nvGrpSpPr>
        <p:grpSpPr>
          <a:xfrm>
            <a:off x="0" y="0"/>
            <a:ext cx="12192000" cy="6858000"/>
            <a:chOff x="0" y="0"/>
            <a:chExt cx="12192000" cy="6858000"/>
          </a:xfrm>
        </p:grpSpPr>
        <p:pic>
          <p:nvPicPr>
            <p:cNvPr id="135" name="Google Shape;135;p7"/>
            <p:cNvPicPr preferRelativeResize="0"/>
            <p:nvPr/>
          </p:nvPicPr>
          <p:blipFill rotWithShape="1">
            <a:blip r:embed="rId3">
              <a:alphaModFix/>
            </a:blip>
            <a:srcRect b="0" l="0" r="0" t="0"/>
            <a:stretch/>
          </p:blipFill>
          <p:spPr>
            <a:xfrm>
              <a:off x="0" y="0"/>
              <a:ext cx="12191999" cy="6858000"/>
            </a:xfrm>
            <a:prstGeom prst="rect">
              <a:avLst/>
            </a:prstGeom>
            <a:noFill/>
            <a:ln>
              <a:noFill/>
            </a:ln>
          </p:spPr>
        </p:pic>
        <p:sp>
          <p:nvSpPr>
            <p:cNvPr id="136" name="Google Shape;136;p7"/>
            <p:cNvSpPr/>
            <p:nvPr/>
          </p:nvSpPr>
          <p:spPr>
            <a:xfrm>
              <a:off x="0" y="0"/>
              <a:ext cx="12192000" cy="6858000"/>
            </a:xfrm>
            <a:custGeom>
              <a:rect b="b" l="l" r="r" t="t"/>
              <a:pathLst>
                <a:path extrusionOk="0" h="6858000" w="12192000">
                  <a:moveTo>
                    <a:pt x="6351396" y="0"/>
                  </a:moveTo>
                  <a:lnTo>
                    <a:pt x="0" y="0"/>
                  </a:lnTo>
                  <a:lnTo>
                    <a:pt x="0" y="6858000"/>
                  </a:lnTo>
                  <a:lnTo>
                    <a:pt x="12191999" y="6858000"/>
                  </a:lnTo>
                  <a:lnTo>
                    <a:pt x="12191999" y="4688205"/>
                  </a:lnTo>
                  <a:lnTo>
                    <a:pt x="10224388" y="2717038"/>
                  </a:lnTo>
                  <a:lnTo>
                    <a:pt x="6351396" y="2717038"/>
                  </a:lnTo>
                  <a:lnTo>
                    <a:pt x="6351396" y="0"/>
                  </a:lnTo>
                  <a:close/>
                </a:path>
                <a:path extrusionOk="0" h="6858000" w="12192000">
                  <a:moveTo>
                    <a:pt x="6351396" y="0"/>
                  </a:moveTo>
                  <a:lnTo>
                    <a:pt x="6351396" y="2717038"/>
                  </a:lnTo>
                  <a:lnTo>
                    <a:pt x="9072498" y="2717038"/>
                  </a:lnTo>
                  <a:lnTo>
                    <a:pt x="6351396" y="0"/>
                  </a:lnTo>
                  <a:close/>
                </a:path>
              </a:pathLst>
            </a:custGeom>
            <a:solidFill>
              <a:srgbClr val="003352">
                <a:alpha val="8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7" name="Google Shape;137;p7"/>
            <p:cNvSpPr/>
            <p:nvPr/>
          </p:nvSpPr>
          <p:spPr>
            <a:xfrm>
              <a:off x="443369" y="0"/>
              <a:ext cx="757555" cy="379095"/>
            </a:xfrm>
            <a:custGeom>
              <a:rect b="b" l="l" r="r" t="t"/>
              <a:pathLst>
                <a:path extrusionOk="0" h="379095" w="757555">
                  <a:moveTo>
                    <a:pt x="757351" y="0"/>
                  </a:moveTo>
                  <a:lnTo>
                    <a:pt x="0" y="0"/>
                  </a:lnTo>
                  <a:lnTo>
                    <a:pt x="378675" y="378713"/>
                  </a:lnTo>
                  <a:lnTo>
                    <a:pt x="757351" y="0"/>
                  </a:lnTo>
                  <a:close/>
                </a:path>
              </a:pathLst>
            </a:custGeom>
            <a:solidFill>
              <a:srgbClr val="00335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38" name="Google Shape;138;p7"/>
            <p:cNvPicPr preferRelativeResize="0"/>
            <p:nvPr/>
          </p:nvPicPr>
          <p:blipFill rotWithShape="1">
            <a:blip r:embed="rId4">
              <a:alphaModFix/>
            </a:blip>
            <a:srcRect b="0" l="0" r="0" t="0"/>
            <a:stretch/>
          </p:blipFill>
          <p:spPr>
            <a:xfrm>
              <a:off x="337248" y="0"/>
              <a:ext cx="732383" cy="366140"/>
            </a:xfrm>
            <a:prstGeom prst="rect">
              <a:avLst/>
            </a:prstGeom>
            <a:noFill/>
            <a:ln>
              <a:noFill/>
            </a:ln>
          </p:spPr>
        </p:pic>
        <p:pic>
          <p:nvPicPr>
            <p:cNvPr id="139" name="Google Shape;139;p7"/>
            <p:cNvPicPr preferRelativeResize="0"/>
            <p:nvPr/>
          </p:nvPicPr>
          <p:blipFill rotWithShape="1">
            <a:blip r:embed="rId5">
              <a:alphaModFix/>
            </a:blip>
            <a:srcRect b="0" l="0" r="0" t="0"/>
            <a:stretch/>
          </p:blipFill>
          <p:spPr>
            <a:xfrm>
              <a:off x="0" y="1357883"/>
              <a:ext cx="12192000" cy="4846320"/>
            </a:xfrm>
            <a:prstGeom prst="rect">
              <a:avLst/>
            </a:prstGeom>
            <a:noFill/>
            <a:ln>
              <a:noFill/>
            </a:ln>
          </p:spPr>
        </p:pic>
        <p:sp>
          <p:nvSpPr>
            <p:cNvPr id="140" name="Google Shape;140;p7"/>
            <p:cNvSpPr/>
            <p:nvPr/>
          </p:nvSpPr>
          <p:spPr>
            <a:xfrm>
              <a:off x="0" y="1357883"/>
              <a:ext cx="12192000" cy="4846320"/>
            </a:xfrm>
            <a:custGeom>
              <a:rect b="b" l="l" r="r" t="t"/>
              <a:pathLst>
                <a:path extrusionOk="0" h="4846320" w="12192000">
                  <a:moveTo>
                    <a:pt x="12192000" y="0"/>
                  </a:moveTo>
                  <a:lnTo>
                    <a:pt x="0" y="0"/>
                  </a:lnTo>
                  <a:lnTo>
                    <a:pt x="0" y="4846320"/>
                  </a:lnTo>
                  <a:lnTo>
                    <a:pt x="11238738" y="4846320"/>
                  </a:lnTo>
                  <a:lnTo>
                    <a:pt x="12192000" y="3893057"/>
                  </a:lnTo>
                  <a:lnTo>
                    <a:pt x="12192000" y="0"/>
                  </a:lnTo>
                  <a:close/>
                </a:path>
              </a:pathLst>
            </a:custGeom>
            <a:solidFill>
              <a:srgbClr val="00335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41" name="Google Shape;141;p7"/>
            <p:cNvPicPr preferRelativeResize="0"/>
            <p:nvPr/>
          </p:nvPicPr>
          <p:blipFill rotWithShape="1">
            <a:blip r:embed="rId6">
              <a:alphaModFix/>
            </a:blip>
            <a:srcRect b="0" l="0" r="0" t="0"/>
            <a:stretch/>
          </p:blipFill>
          <p:spPr>
            <a:xfrm>
              <a:off x="10782300" y="5448300"/>
              <a:ext cx="1409700" cy="1409699"/>
            </a:xfrm>
            <a:prstGeom prst="rect">
              <a:avLst/>
            </a:prstGeom>
            <a:noFill/>
            <a:ln>
              <a:noFill/>
            </a:ln>
          </p:spPr>
        </p:pic>
      </p:grpSp>
      <p:sp>
        <p:nvSpPr>
          <p:cNvPr id="142" name="Google Shape;142;p7"/>
          <p:cNvSpPr txBox="1"/>
          <p:nvPr>
            <p:ph type="title"/>
          </p:nvPr>
        </p:nvSpPr>
        <p:spPr>
          <a:xfrm>
            <a:off x="504240" y="137921"/>
            <a:ext cx="3026410" cy="51371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a:latin typeface="Arial"/>
                <a:ea typeface="Arial"/>
                <a:cs typeface="Arial"/>
                <a:sym typeface="Arial"/>
              </a:rPr>
              <a:t>ETHICS and YOU</a:t>
            </a:r>
            <a:endParaRPr/>
          </a:p>
        </p:txBody>
      </p:sp>
      <p:sp>
        <p:nvSpPr>
          <p:cNvPr id="143" name="Google Shape;143;p7"/>
          <p:cNvSpPr txBox="1"/>
          <p:nvPr/>
        </p:nvSpPr>
        <p:spPr>
          <a:xfrm>
            <a:off x="4432172" y="4222241"/>
            <a:ext cx="1929764"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solidFill>
                  <a:srgbClr val="FFFFFF"/>
                </a:solidFill>
                <a:latin typeface="Arial"/>
                <a:ea typeface="Arial"/>
                <a:cs typeface="Arial"/>
                <a:sym typeface="Arial"/>
              </a:rPr>
              <a:t>Caption03 appears here</a:t>
            </a:r>
            <a:endParaRPr sz="1400">
              <a:latin typeface="Arial"/>
              <a:ea typeface="Arial"/>
              <a:cs typeface="Arial"/>
              <a:sym typeface="Arial"/>
            </a:endParaRPr>
          </a:p>
        </p:txBody>
      </p:sp>
      <p:sp>
        <p:nvSpPr>
          <p:cNvPr id="144" name="Google Shape;144;p7"/>
          <p:cNvSpPr txBox="1"/>
          <p:nvPr/>
        </p:nvSpPr>
        <p:spPr>
          <a:xfrm>
            <a:off x="306425" y="1400683"/>
            <a:ext cx="3616325" cy="3107690"/>
          </a:xfrm>
          <a:prstGeom prst="rect">
            <a:avLst/>
          </a:prstGeom>
          <a:noFill/>
          <a:ln>
            <a:noFill/>
          </a:ln>
        </p:spPr>
        <p:txBody>
          <a:bodyPr anchorCtr="0" anchor="t" bIns="0" lIns="0" spcFirstLastPara="1" rIns="0" wrap="square" tIns="9525">
            <a:spAutoFit/>
          </a:bodyPr>
          <a:lstStyle/>
          <a:p>
            <a:pPr indent="0" lvl="0" marL="118745" marR="739140" rtl="0" algn="l">
              <a:lnSpc>
                <a:spcPct val="100800"/>
              </a:lnSpc>
              <a:spcBef>
                <a:spcPts val="0"/>
              </a:spcBef>
              <a:spcAft>
                <a:spcPts val="0"/>
              </a:spcAft>
              <a:buNone/>
            </a:pPr>
            <a:r>
              <a:rPr lang="en-US" sz="2400">
                <a:solidFill>
                  <a:srgbClr val="FFFFFF"/>
                </a:solidFill>
                <a:latin typeface="Arial Black"/>
                <a:ea typeface="Arial Black"/>
                <a:cs typeface="Arial Black"/>
                <a:sym typeface="Arial Black"/>
              </a:rPr>
              <a:t>Ethics Begins with Each of Us</a:t>
            </a:r>
            <a:endParaRPr sz="2400">
              <a:latin typeface="Arial Black"/>
              <a:ea typeface="Arial Black"/>
              <a:cs typeface="Arial Black"/>
              <a:sym typeface="Arial Black"/>
            </a:endParaRPr>
          </a:p>
          <a:p>
            <a:pPr indent="0" lvl="0" marL="12700" marR="5080" rtl="0" algn="l">
              <a:lnSpc>
                <a:spcPct val="100000"/>
              </a:lnSpc>
              <a:spcBef>
                <a:spcPts val="2340"/>
              </a:spcBef>
              <a:spcAft>
                <a:spcPts val="0"/>
              </a:spcAft>
              <a:buNone/>
            </a:pPr>
            <a:r>
              <a:rPr lang="en-US" sz="1800">
                <a:solidFill>
                  <a:srgbClr val="FFFFFF"/>
                </a:solidFill>
                <a:latin typeface="Arial"/>
                <a:ea typeface="Arial"/>
                <a:cs typeface="Arial"/>
                <a:sym typeface="Arial"/>
              </a:rPr>
              <a:t>Plagiarizing from Internet materials is the most common form of cheating in schools today.</a:t>
            </a:r>
            <a:endParaRPr sz="1800">
              <a:latin typeface="Arial"/>
              <a:ea typeface="Arial"/>
              <a:cs typeface="Arial"/>
              <a:sym typeface="Arial"/>
            </a:endParaRPr>
          </a:p>
          <a:p>
            <a:pPr indent="0" lvl="0" marL="12700" marR="280670" rtl="0" algn="l">
              <a:lnSpc>
                <a:spcPct val="100200"/>
              </a:lnSpc>
              <a:spcBef>
                <a:spcPts val="1005"/>
              </a:spcBef>
              <a:spcAft>
                <a:spcPts val="0"/>
              </a:spcAft>
              <a:buNone/>
            </a:pPr>
            <a:r>
              <a:rPr lang="en-US" sz="1800">
                <a:solidFill>
                  <a:srgbClr val="FFFFFF"/>
                </a:solidFill>
                <a:latin typeface="Arial"/>
                <a:ea typeface="Arial"/>
                <a:cs typeface="Arial"/>
                <a:sym typeface="Arial"/>
              </a:rPr>
              <a:t>Studies found a strong relationship between academic dishonesty and dishonesty at work.</a:t>
            </a:r>
            <a:endParaRPr sz="1800">
              <a:latin typeface="Arial"/>
              <a:ea typeface="Arial"/>
              <a:cs typeface="Arial"/>
              <a:sym typeface="Arial"/>
            </a:endParaRPr>
          </a:p>
        </p:txBody>
      </p:sp>
      <p:pic>
        <p:nvPicPr>
          <p:cNvPr id="145" name="Google Shape;145;p7"/>
          <p:cNvPicPr preferRelativeResize="0"/>
          <p:nvPr/>
        </p:nvPicPr>
        <p:blipFill rotWithShape="1">
          <a:blip r:embed="rId7">
            <a:alphaModFix/>
          </a:blip>
          <a:srcRect b="0" l="0" r="0" t="0"/>
          <a:stretch/>
        </p:blipFill>
        <p:spPr>
          <a:xfrm>
            <a:off x="4116323" y="2205227"/>
            <a:ext cx="3695700" cy="2766060"/>
          </a:xfrm>
          <a:prstGeom prst="rect">
            <a:avLst/>
          </a:prstGeom>
          <a:noFill/>
          <a:ln>
            <a:noFill/>
          </a:ln>
        </p:spPr>
      </p:pic>
      <p:pic>
        <p:nvPicPr>
          <p:cNvPr id="146" name="Google Shape;146;p7"/>
          <p:cNvPicPr preferRelativeResize="0"/>
          <p:nvPr/>
        </p:nvPicPr>
        <p:blipFill rotWithShape="1">
          <a:blip r:embed="rId8">
            <a:alphaModFix/>
          </a:blip>
          <a:srcRect b="0" l="0" r="0" t="0"/>
          <a:stretch/>
        </p:blipFill>
        <p:spPr>
          <a:xfrm>
            <a:off x="8189976" y="2162555"/>
            <a:ext cx="4002024" cy="2766060"/>
          </a:xfrm>
          <a:prstGeom prst="rect">
            <a:avLst/>
          </a:prstGeom>
          <a:noFill/>
          <a:ln>
            <a:noFill/>
          </a:ln>
        </p:spPr>
      </p:pic>
      <p:sp>
        <p:nvSpPr>
          <p:cNvPr id="147" name="Google Shape;147;p7"/>
          <p:cNvSpPr txBox="1"/>
          <p:nvPr>
            <p:ph idx="12" type="sldNum"/>
          </p:nvPr>
        </p:nvSpPr>
        <p:spPr>
          <a:xfrm>
            <a:off x="11401679" y="6434048"/>
            <a:ext cx="217170" cy="152400"/>
          </a:xfrm>
          <a:prstGeom prst="rect">
            <a:avLst/>
          </a:prstGeom>
          <a:noFill/>
          <a:ln>
            <a:noFill/>
          </a:ln>
        </p:spPr>
        <p:txBody>
          <a:bodyPr anchorCtr="0" anchor="t" bIns="0" lIns="0" spcFirstLastPara="1" rIns="0" wrap="square" tIns="0">
            <a:spAutoFit/>
          </a:bodyPr>
          <a:lstStyle/>
          <a:p>
            <a:pPr indent="0" lvl="0" marL="38100" rtl="0" algn="l">
              <a:lnSpc>
                <a:spcPct val="104499"/>
              </a:lnSpc>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1" name="Shape 151"/>
        <p:cNvGrpSpPr/>
        <p:nvPr/>
      </p:nvGrpSpPr>
      <p:grpSpPr>
        <a:xfrm>
          <a:off x="0" y="0"/>
          <a:ext cx="0" cy="0"/>
          <a:chOff x="0" y="0"/>
          <a:chExt cx="0" cy="0"/>
        </a:xfrm>
      </p:grpSpPr>
      <p:sp>
        <p:nvSpPr>
          <p:cNvPr id="152" name="Google Shape;152;p8"/>
          <p:cNvSpPr/>
          <p:nvPr/>
        </p:nvSpPr>
        <p:spPr>
          <a:xfrm>
            <a:off x="0" y="0"/>
            <a:ext cx="12192000" cy="6858000"/>
          </a:xfrm>
          <a:custGeom>
            <a:rect b="b" l="l" r="r" t="t"/>
            <a:pathLst>
              <a:path extrusionOk="0" h="6858000" w="12192000">
                <a:moveTo>
                  <a:pt x="12192000" y="0"/>
                </a:moveTo>
                <a:lnTo>
                  <a:pt x="0" y="0"/>
                </a:lnTo>
                <a:lnTo>
                  <a:pt x="0" y="6857998"/>
                </a:lnTo>
                <a:lnTo>
                  <a:pt x="12192000" y="6857998"/>
                </a:lnTo>
                <a:lnTo>
                  <a:pt x="12192000" y="0"/>
                </a:lnTo>
                <a:close/>
              </a:path>
            </a:pathLst>
          </a:custGeom>
          <a:solidFill>
            <a:srgbClr val="299CA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3" name="Google Shape;153;p8"/>
          <p:cNvSpPr/>
          <p:nvPr/>
        </p:nvSpPr>
        <p:spPr>
          <a:xfrm>
            <a:off x="0" y="0"/>
            <a:ext cx="12192000" cy="6858000"/>
          </a:xfrm>
          <a:custGeom>
            <a:rect b="b" l="l" r="r" t="t"/>
            <a:pathLst>
              <a:path extrusionOk="0" h="6858000" w="12192000">
                <a:moveTo>
                  <a:pt x="7540244" y="0"/>
                </a:moveTo>
                <a:lnTo>
                  <a:pt x="0" y="0"/>
                </a:lnTo>
                <a:lnTo>
                  <a:pt x="0" y="6857998"/>
                </a:lnTo>
                <a:lnTo>
                  <a:pt x="12192000" y="6857998"/>
                </a:lnTo>
                <a:lnTo>
                  <a:pt x="12192000" y="3632454"/>
                </a:lnTo>
                <a:lnTo>
                  <a:pt x="11286744" y="2725420"/>
                </a:lnTo>
                <a:lnTo>
                  <a:pt x="10260584" y="2725420"/>
                </a:lnTo>
                <a:lnTo>
                  <a:pt x="7540244" y="0"/>
                </a:lnTo>
                <a:close/>
              </a:path>
            </a:pathLst>
          </a:custGeom>
          <a:solidFill>
            <a:srgbClr val="46C3D2">
              <a:alpha val="73725"/>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154" name="Google Shape;154;p8"/>
          <p:cNvGrpSpPr/>
          <p:nvPr/>
        </p:nvGrpSpPr>
        <p:grpSpPr>
          <a:xfrm>
            <a:off x="0" y="0"/>
            <a:ext cx="12192000" cy="6858000"/>
            <a:chOff x="0" y="0"/>
            <a:chExt cx="12192000" cy="6858000"/>
          </a:xfrm>
        </p:grpSpPr>
        <p:pic>
          <p:nvPicPr>
            <p:cNvPr id="155" name="Google Shape;155;p8"/>
            <p:cNvPicPr preferRelativeResize="0"/>
            <p:nvPr/>
          </p:nvPicPr>
          <p:blipFill rotWithShape="1">
            <a:blip r:embed="rId3">
              <a:alphaModFix/>
            </a:blip>
            <a:srcRect b="0" l="0" r="0" t="0"/>
            <a:stretch/>
          </p:blipFill>
          <p:spPr>
            <a:xfrm>
              <a:off x="0" y="0"/>
              <a:ext cx="12191999" cy="6858000"/>
            </a:xfrm>
            <a:prstGeom prst="rect">
              <a:avLst/>
            </a:prstGeom>
            <a:noFill/>
            <a:ln>
              <a:noFill/>
            </a:ln>
          </p:spPr>
        </p:pic>
        <p:sp>
          <p:nvSpPr>
            <p:cNvPr id="156" name="Google Shape;156;p8"/>
            <p:cNvSpPr/>
            <p:nvPr/>
          </p:nvSpPr>
          <p:spPr>
            <a:xfrm>
              <a:off x="0" y="0"/>
              <a:ext cx="12192000" cy="6858000"/>
            </a:xfrm>
            <a:custGeom>
              <a:rect b="b" l="l" r="r" t="t"/>
              <a:pathLst>
                <a:path extrusionOk="0" h="6858000" w="12192000">
                  <a:moveTo>
                    <a:pt x="6351396" y="0"/>
                  </a:moveTo>
                  <a:lnTo>
                    <a:pt x="0" y="0"/>
                  </a:lnTo>
                  <a:lnTo>
                    <a:pt x="0" y="6858000"/>
                  </a:lnTo>
                  <a:lnTo>
                    <a:pt x="12191999" y="6858000"/>
                  </a:lnTo>
                  <a:lnTo>
                    <a:pt x="12191999" y="4688205"/>
                  </a:lnTo>
                  <a:lnTo>
                    <a:pt x="10224388" y="2717038"/>
                  </a:lnTo>
                  <a:lnTo>
                    <a:pt x="6351396" y="2717038"/>
                  </a:lnTo>
                  <a:lnTo>
                    <a:pt x="6351396" y="0"/>
                  </a:lnTo>
                  <a:close/>
                </a:path>
                <a:path extrusionOk="0" h="6858000" w="12192000">
                  <a:moveTo>
                    <a:pt x="6351396" y="0"/>
                  </a:moveTo>
                  <a:lnTo>
                    <a:pt x="6351396" y="2717038"/>
                  </a:lnTo>
                  <a:lnTo>
                    <a:pt x="9072498" y="2717038"/>
                  </a:lnTo>
                  <a:lnTo>
                    <a:pt x="6351396" y="0"/>
                  </a:lnTo>
                  <a:close/>
                </a:path>
              </a:pathLst>
            </a:custGeom>
            <a:solidFill>
              <a:srgbClr val="003352">
                <a:alpha val="8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7" name="Google Shape;157;p8"/>
            <p:cNvSpPr/>
            <p:nvPr/>
          </p:nvSpPr>
          <p:spPr>
            <a:xfrm>
              <a:off x="443369" y="0"/>
              <a:ext cx="757555" cy="379095"/>
            </a:xfrm>
            <a:custGeom>
              <a:rect b="b" l="l" r="r" t="t"/>
              <a:pathLst>
                <a:path extrusionOk="0" h="379095" w="757555">
                  <a:moveTo>
                    <a:pt x="757351" y="0"/>
                  </a:moveTo>
                  <a:lnTo>
                    <a:pt x="0" y="0"/>
                  </a:lnTo>
                  <a:lnTo>
                    <a:pt x="378675" y="378713"/>
                  </a:lnTo>
                  <a:lnTo>
                    <a:pt x="757351" y="0"/>
                  </a:lnTo>
                  <a:close/>
                </a:path>
              </a:pathLst>
            </a:custGeom>
            <a:solidFill>
              <a:srgbClr val="00335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58" name="Google Shape;158;p8"/>
            <p:cNvPicPr preferRelativeResize="0"/>
            <p:nvPr/>
          </p:nvPicPr>
          <p:blipFill rotWithShape="1">
            <a:blip r:embed="rId4">
              <a:alphaModFix/>
            </a:blip>
            <a:srcRect b="0" l="0" r="0" t="0"/>
            <a:stretch/>
          </p:blipFill>
          <p:spPr>
            <a:xfrm>
              <a:off x="337248" y="0"/>
              <a:ext cx="732383" cy="366140"/>
            </a:xfrm>
            <a:prstGeom prst="rect">
              <a:avLst/>
            </a:prstGeom>
            <a:noFill/>
            <a:ln>
              <a:noFill/>
            </a:ln>
          </p:spPr>
        </p:pic>
        <p:pic>
          <p:nvPicPr>
            <p:cNvPr id="159" name="Google Shape;159;p8"/>
            <p:cNvPicPr preferRelativeResize="0"/>
            <p:nvPr/>
          </p:nvPicPr>
          <p:blipFill rotWithShape="1">
            <a:blip r:embed="rId5">
              <a:alphaModFix/>
            </a:blip>
            <a:srcRect b="0" l="0" r="0" t="0"/>
            <a:stretch/>
          </p:blipFill>
          <p:spPr>
            <a:xfrm>
              <a:off x="0" y="1357883"/>
              <a:ext cx="12192000" cy="4846320"/>
            </a:xfrm>
            <a:prstGeom prst="rect">
              <a:avLst/>
            </a:prstGeom>
            <a:noFill/>
            <a:ln>
              <a:noFill/>
            </a:ln>
          </p:spPr>
        </p:pic>
        <p:sp>
          <p:nvSpPr>
            <p:cNvPr id="160" name="Google Shape;160;p8"/>
            <p:cNvSpPr/>
            <p:nvPr/>
          </p:nvSpPr>
          <p:spPr>
            <a:xfrm>
              <a:off x="0" y="1357883"/>
              <a:ext cx="12192000" cy="4846320"/>
            </a:xfrm>
            <a:custGeom>
              <a:rect b="b" l="l" r="r" t="t"/>
              <a:pathLst>
                <a:path extrusionOk="0" h="4846320" w="12192000">
                  <a:moveTo>
                    <a:pt x="12192000" y="0"/>
                  </a:moveTo>
                  <a:lnTo>
                    <a:pt x="0" y="0"/>
                  </a:lnTo>
                  <a:lnTo>
                    <a:pt x="0" y="4846320"/>
                  </a:lnTo>
                  <a:lnTo>
                    <a:pt x="11238738" y="4846320"/>
                  </a:lnTo>
                  <a:lnTo>
                    <a:pt x="12192000" y="3893057"/>
                  </a:lnTo>
                  <a:lnTo>
                    <a:pt x="12192000" y="0"/>
                  </a:lnTo>
                  <a:close/>
                </a:path>
              </a:pathLst>
            </a:custGeom>
            <a:solidFill>
              <a:srgbClr val="00335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61" name="Google Shape;161;p8"/>
            <p:cNvPicPr preferRelativeResize="0"/>
            <p:nvPr/>
          </p:nvPicPr>
          <p:blipFill rotWithShape="1">
            <a:blip r:embed="rId6">
              <a:alphaModFix/>
            </a:blip>
            <a:srcRect b="0" l="0" r="0" t="0"/>
            <a:stretch/>
          </p:blipFill>
          <p:spPr>
            <a:xfrm>
              <a:off x="10782300" y="5448300"/>
              <a:ext cx="1409700" cy="1409699"/>
            </a:xfrm>
            <a:prstGeom prst="rect">
              <a:avLst/>
            </a:prstGeom>
            <a:noFill/>
            <a:ln>
              <a:noFill/>
            </a:ln>
          </p:spPr>
        </p:pic>
      </p:grpSp>
      <p:sp>
        <p:nvSpPr>
          <p:cNvPr id="162" name="Google Shape;162;p8"/>
          <p:cNvSpPr txBox="1"/>
          <p:nvPr>
            <p:ph type="title"/>
          </p:nvPr>
        </p:nvSpPr>
        <p:spPr>
          <a:xfrm>
            <a:off x="504240" y="130302"/>
            <a:ext cx="11183518" cy="1328419"/>
          </a:xfrm>
          <a:prstGeom prst="rect">
            <a:avLst/>
          </a:prstGeom>
          <a:noFill/>
          <a:ln>
            <a:noFill/>
          </a:ln>
        </p:spPr>
        <p:txBody>
          <a:bodyPr anchorCtr="0" anchor="t" bIns="0" lIns="0" spcFirstLastPara="1" rIns="0" wrap="square" tIns="389125">
            <a:spAutoFit/>
          </a:bodyPr>
          <a:lstStyle/>
          <a:p>
            <a:pPr indent="0" lvl="0" marL="31750" rtl="0" algn="l">
              <a:lnSpc>
                <a:spcPct val="100000"/>
              </a:lnSpc>
              <a:spcBef>
                <a:spcPts val="0"/>
              </a:spcBef>
              <a:spcAft>
                <a:spcPts val="0"/>
              </a:spcAft>
              <a:buNone/>
            </a:pPr>
            <a:r>
              <a:rPr b="0" lang="en-US">
                <a:latin typeface="Arial Black"/>
                <a:ea typeface="Arial Black"/>
                <a:cs typeface="Arial Black"/>
                <a:sym typeface="Arial Black"/>
              </a:rPr>
              <a:t>FACING ETHICAL DILEMMAS</a:t>
            </a:r>
            <a:endParaRPr/>
          </a:p>
        </p:txBody>
      </p:sp>
      <p:sp>
        <p:nvSpPr>
          <p:cNvPr id="163" name="Google Shape;163;p8"/>
          <p:cNvSpPr txBox="1"/>
          <p:nvPr>
            <p:ph idx="12" type="sldNum"/>
          </p:nvPr>
        </p:nvSpPr>
        <p:spPr>
          <a:xfrm>
            <a:off x="11401679" y="6434048"/>
            <a:ext cx="217170" cy="152400"/>
          </a:xfrm>
          <a:prstGeom prst="rect">
            <a:avLst/>
          </a:prstGeom>
          <a:noFill/>
          <a:ln>
            <a:noFill/>
          </a:ln>
        </p:spPr>
        <p:txBody>
          <a:bodyPr anchorCtr="0" anchor="t" bIns="0" lIns="0" spcFirstLastPara="1" rIns="0" wrap="square" tIns="0">
            <a:spAutoFit/>
          </a:bodyPr>
          <a:lstStyle/>
          <a:p>
            <a:pPr indent="0" lvl="0" marL="38100" rtl="0" algn="l">
              <a:lnSpc>
                <a:spcPct val="104499"/>
              </a:lnSpc>
              <a:spcBef>
                <a:spcPts val="0"/>
              </a:spcBef>
              <a:spcAft>
                <a:spcPts val="0"/>
              </a:spcAft>
              <a:buNone/>
            </a:pPr>
            <a:fld id="{00000000-1234-1234-1234-123412341234}" type="slidenum">
              <a:rPr lang="en-US"/>
              <a:t>‹#›</a:t>
            </a:fld>
            <a:endParaRPr/>
          </a:p>
        </p:txBody>
      </p:sp>
      <p:sp>
        <p:nvSpPr>
          <p:cNvPr id="164" name="Google Shape;164;p8"/>
          <p:cNvSpPr txBox="1"/>
          <p:nvPr/>
        </p:nvSpPr>
        <p:spPr>
          <a:xfrm>
            <a:off x="210718" y="1476247"/>
            <a:ext cx="5535295" cy="241681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800">
                <a:solidFill>
                  <a:srgbClr val="FFFFFF"/>
                </a:solidFill>
                <a:latin typeface="Arial"/>
                <a:ea typeface="Arial"/>
                <a:cs typeface="Arial"/>
                <a:sym typeface="Arial"/>
              </a:rPr>
              <a:t>Ethics Begins with Each of Us</a:t>
            </a:r>
            <a:endParaRPr sz="1800">
              <a:latin typeface="Arial"/>
              <a:ea typeface="Arial"/>
              <a:cs typeface="Arial"/>
              <a:sym typeface="Arial"/>
            </a:endParaRPr>
          </a:p>
          <a:p>
            <a:pPr indent="0" lvl="0" marL="0" rtl="0" algn="l">
              <a:lnSpc>
                <a:spcPct val="100000"/>
              </a:lnSpc>
              <a:spcBef>
                <a:spcPts val="655"/>
              </a:spcBef>
              <a:spcAft>
                <a:spcPts val="0"/>
              </a:spcAft>
              <a:buNone/>
            </a:pPr>
            <a:r>
              <a:t/>
            </a:r>
            <a:endParaRPr sz="1800">
              <a:latin typeface="Arial"/>
              <a:ea typeface="Arial"/>
              <a:cs typeface="Arial"/>
              <a:sym typeface="Arial"/>
            </a:endParaRPr>
          </a:p>
          <a:p>
            <a:pPr indent="0" lvl="0" marL="12700" marR="1372870" rtl="0" algn="l">
              <a:lnSpc>
                <a:spcPct val="120800"/>
              </a:lnSpc>
              <a:spcBef>
                <a:spcPts val="0"/>
              </a:spcBef>
              <a:spcAft>
                <a:spcPts val="0"/>
              </a:spcAft>
              <a:buNone/>
            </a:pPr>
            <a:r>
              <a:rPr lang="en-US" sz="2400">
                <a:solidFill>
                  <a:srgbClr val="FFFFFF"/>
                </a:solidFill>
                <a:latin typeface="Arial"/>
                <a:ea typeface="Arial"/>
                <a:cs typeface="Arial"/>
                <a:sym typeface="Arial"/>
              </a:rPr>
              <a:t>Ask yourself these questions: Is it legal?</a:t>
            </a:r>
            <a:endParaRPr sz="2400">
              <a:latin typeface="Arial"/>
              <a:ea typeface="Arial"/>
              <a:cs typeface="Arial"/>
              <a:sym typeface="Arial"/>
            </a:endParaRPr>
          </a:p>
          <a:p>
            <a:pPr indent="0" lvl="0" marL="12700" rtl="0" algn="l">
              <a:lnSpc>
                <a:spcPct val="100000"/>
              </a:lnSpc>
              <a:spcBef>
                <a:spcPts val="600"/>
              </a:spcBef>
              <a:spcAft>
                <a:spcPts val="0"/>
              </a:spcAft>
              <a:buNone/>
            </a:pPr>
            <a:r>
              <a:rPr lang="en-US" sz="2400">
                <a:solidFill>
                  <a:srgbClr val="FFFFFF"/>
                </a:solidFill>
                <a:latin typeface="Arial"/>
                <a:ea typeface="Arial"/>
                <a:cs typeface="Arial"/>
                <a:sym typeface="Arial"/>
              </a:rPr>
              <a:t>Is it balanced?</a:t>
            </a:r>
            <a:endParaRPr sz="2400">
              <a:latin typeface="Arial"/>
              <a:ea typeface="Arial"/>
              <a:cs typeface="Arial"/>
              <a:sym typeface="Arial"/>
            </a:endParaRPr>
          </a:p>
          <a:p>
            <a:pPr indent="0" lvl="0" marL="12700" rtl="0" algn="l">
              <a:lnSpc>
                <a:spcPct val="100000"/>
              </a:lnSpc>
              <a:spcBef>
                <a:spcPts val="625"/>
              </a:spcBef>
              <a:spcAft>
                <a:spcPts val="0"/>
              </a:spcAft>
              <a:buNone/>
            </a:pPr>
            <a:r>
              <a:rPr lang="en-US" sz="2400">
                <a:solidFill>
                  <a:srgbClr val="FFFFFF"/>
                </a:solidFill>
                <a:latin typeface="Arial"/>
                <a:ea typeface="Arial"/>
                <a:cs typeface="Arial"/>
                <a:sym typeface="Arial"/>
              </a:rPr>
              <a:t>How will it make me feel about myself?</a:t>
            </a:r>
            <a:endParaRPr sz="24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8" name="Shape 168"/>
        <p:cNvGrpSpPr/>
        <p:nvPr/>
      </p:nvGrpSpPr>
      <p:grpSpPr>
        <a:xfrm>
          <a:off x="0" y="0"/>
          <a:ext cx="0" cy="0"/>
          <a:chOff x="0" y="0"/>
          <a:chExt cx="0" cy="0"/>
        </a:xfrm>
      </p:grpSpPr>
      <p:sp>
        <p:nvSpPr>
          <p:cNvPr id="169" name="Google Shape;169;p9"/>
          <p:cNvSpPr/>
          <p:nvPr/>
        </p:nvSpPr>
        <p:spPr>
          <a:xfrm>
            <a:off x="0" y="0"/>
            <a:ext cx="12192000" cy="6858000"/>
          </a:xfrm>
          <a:custGeom>
            <a:rect b="b" l="l" r="r" t="t"/>
            <a:pathLst>
              <a:path extrusionOk="0" h="6858000" w="12192000">
                <a:moveTo>
                  <a:pt x="12192000" y="0"/>
                </a:moveTo>
                <a:lnTo>
                  <a:pt x="0" y="0"/>
                </a:lnTo>
                <a:lnTo>
                  <a:pt x="0" y="6857998"/>
                </a:lnTo>
                <a:lnTo>
                  <a:pt x="12192000" y="6857998"/>
                </a:lnTo>
                <a:lnTo>
                  <a:pt x="12192000" y="0"/>
                </a:lnTo>
                <a:close/>
              </a:path>
            </a:pathLst>
          </a:custGeom>
          <a:solidFill>
            <a:srgbClr val="299CA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70" name="Google Shape;170;p9"/>
          <p:cNvSpPr/>
          <p:nvPr/>
        </p:nvSpPr>
        <p:spPr>
          <a:xfrm>
            <a:off x="0" y="0"/>
            <a:ext cx="12192000" cy="6858000"/>
          </a:xfrm>
          <a:custGeom>
            <a:rect b="b" l="l" r="r" t="t"/>
            <a:pathLst>
              <a:path extrusionOk="0" h="6858000" w="12192000">
                <a:moveTo>
                  <a:pt x="7540244" y="0"/>
                </a:moveTo>
                <a:lnTo>
                  <a:pt x="0" y="0"/>
                </a:lnTo>
                <a:lnTo>
                  <a:pt x="0" y="6857998"/>
                </a:lnTo>
                <a:lnTo>
                  <a:pt x="12192000" y="6857998"/>
                </a:lnTo>
                <a:lnTo>
                  <a:pt x="12192000" y="3632454"/>
                </a:lnTo>
                <a:lnTo>
                  <a:pt x="11286744" y="2725420"/>
                </a:lnTo>
                <a:lnTo>
                  <a:pt x="10260584" y="2725420"/>
                </a:lnTo>
                <a:lnTo>
                  <a:pt x="7540244" y="0"/>
                </a:lnTo>
                <a:close/>
              </a:path>
            </a:pathLst>
          </a:custGeom>
          <a:solidFill>
            <a:srgbClr val="46C3D2">
              <a:alpha val="73725"/>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171" name="Google Shape;171;p9"/>
          <p:cNvGrpSpPr/>
          <p:nvPr/>
        </p:nvGrpSpPr>
        <p:grpSpPr>
          <a:xfrm>
            <a:off x="0" y="-17756"/>
            <a:ext cx="12192000" cy="6858000"/>
            <a:chOff x="0" y="0"/>
            <a:chExt cx="12192000" cy="6858000"/>
          </a:xfrm>
        </p:grpSpPr>
        <p:pic>
          <p:nvPicPr>
            <p:cNvPr id="172" name="Google Shape;172;p9"/>
            <p:cNvPicPr preferRelativeResize="0"/>
            <p:nvPr/>
          </p:nvPicPr>
          <p:blipFill rotWithShape="1">
            <a:blip r:embed="rId3">
              <a:alphaModFix/>
            </a:blip>
            <a:srcRect b="0" l="0" r="0" t="0"/>
            <a:stretch/>
          </p:blipFill>
          <p:spPr>
            <a:xfrm>
              <a:off x="0" y="0"/>
              <a:ext cx="12191999" cy="6858000"/>
            </a:xfrm>
            <a:prstGeom prst="rect">
              <a:avLst/>
            </a:prstGeom>
            <a:noFill/>
            <a:ln>
              <a:noFill/>
            </a:ln>
          </p:spPr>
        </p:pic>
        <p:sp>
          <p:nvSpPr>
            <p:cNvPr id="173" name="Google Shape;173;p9"/>
            <p:cNvSpPr/>
            <p:nvPr/>
          </p:nvSpPr>
          <p:spPr>
            <a:xfrm>
              <a:off x="0" y="0"/>
              <a:ext cx="12192000" cy="6858000"/>
            </a:xfrm>
            <a:custGeom>
              <a:rect b="b" l="l" r="r" t="t"/>
              <a:pathLst>
                <a:path extrusionOk="0" h="6858000" w="12192000">
                  <a:moveTo>
                    <a:pt x="6351396" y="0"/>
                  </a:moveTo>
                  <a:lnTo>
                    <a:pt x="0" y="0"/>
                  </a:lnTo>
                  <a:lnTo>
                    <a:pt x="0" y="6858000"/>
                  </a:lnTo>
                  <a:lnTo>
                    <a:pt x="12191999" y="6858000"/>
                  </a:lnTo>
                  <a:lnTo>
                    <a:pt x="12191999" y="4688205"/>
                  </a:lnTo>
                  <a:lnTo>
                    <a:pt x="10224388" y="2717038"/>
                  </a:lnTo>
                  <a:lnTo>
                    <a:pt x="6351396" y="2717038"/>
                  </a:lnTo>
                  <a:lnTo>
                    <a:pt x="6351396" y="0"/>
                  </a:lnTo>
                  <a:close/>
                </a:path>
                <a:path extrusionOk="0" h="6858000" w="12192000">
                  <a:moveTo>
                    <a:pt x="6351396" y="0"/>
                  </a:moveTo>
                  <a:lnTo>
                    <a:pt x="6351396" y="2717038"/>
                  </a:lnTo>
                  <a:lnTo>
                    <a:pt x="9072498" y="2717038"/>
                  </a:lnTo>
                  <a:lnTo>
                    <a:pt x="6351396" y="0"/>
                  </a:lnTo>
                  <a:close/>
                </a:path>
              </a:pathLst>
            </a:custGeom>
            <a:solidFill>
              <a:srgbClr val="003352">
                <a:alpha val="8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74" name="Google Shape;174;p9"/>
            <p:cNvSpPr/>
            <p:nvPr/>
          </p:nvSpPr>
          <p:spPr>
            <a:xfrm>
              <a:off x="443369" y="0"/>
              <a:ext cx="757555" cy="379095"/>
            </a:xfrm>
            <a:custGeom>
              <a:rect b="b" l="l" r="r" t="t"/>
              <a:pathLst>
                <a:path extrusionOk="0" h="379095" w="757555">
                  <a:moveTo>
                    <a:pt x="757351" y="0"/>
                  </a:moveTo>
                  <a:lnTo>
                    <a:pt x="0" y="0"/>
                  </a:lnTo>
                  <a:lnTo>
                    <a:pt x="378675" y="378713"/>
                  </a:lnTo>
                  <a:lnTo>
                    <a:pt x="757351" y="0"/>
                  </a:lnTo>
                  <a:close/>
                </a:path>
              </a:pathLst>
            </a:custGeom>
            <a:solidFill>
              <a:srgbClr val="00335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75" name="Google Shape;175;p9"/>
            <p:cNvPicPr preferRelativeResize="0"/>
            <p:nvPr/>
          </p:nvPicPr>
          <p:blipFill rotWithShape="1">
            <a:blip r:embed="rId4">
              <a:alphaModFix/>
            </a:blip>
            <a:srcRect b="0" l="0" r="0" t="0"/>
            <a:stretch/>
          </p:blipFill>
          <p:spPr>
            <a:xfrm>
              <a:off x="337248" y="0"/>
              <a:ext cx="732383" cy="366140"/>
            </a:xfrm>
            <a:prstGeom prst="rect">
              <a:avLst/>
            </a:prstGeom>
            <a:noFill/>
            <a:ln>
              <a:noFill/>
            </a:ln>
          </p:spPr>
        </p:pic>
        <p:pic>
          <p:nvPicPr>
            <p:cNvPr id="176" name="Google Shape;176;p9"/>
            <p:cNvPicPr preferRelativeResize="0"/>
            <p:nvPr/>
          </p:nvPicPr>
          <p:blipFill rotWithShape="1">
            <a:blip r:embed="rId5">
              <a:alphaModFix/>
            </a:blip>
            <a:srcRect b="0" l="0" r="0" t="0"/>
            <a:stretch/>
          </p:blipFill>
          <p:spPr>
            <a:xfrm>
              <a:off x="0" y="1357883"/>
              <a:ext cx="12192000" cy="4846320"/>
            </a:xfrm>
            <a:prstGeom prst="rect">
              <a:avLst/>
            </a:prstGeom>
            <a:noFill/>
            <a:ln>
              <a:noFill/>
            </a:ln>
          </p:spPr>
        </p:pic>
        <p:sp>
          <p:nvSpPr>
            <p:cNvPr id="177" name="Google Shape;177;p9"/>
            <p:cNvSpPr/>
            <p:nvPr/>
          </p:nvSpPr>
          <p:spPr>
            <a:xfrm>
              <a:off x="0" y="1357883"/>
              <a:ext cx="12192000" cy="4846320"/>
            </a:xfrm>
            <a:custGeom>
              <a:rect b="b" l="l" r="r" t="t"/>
              <a:pathLst>
                <a:path extrusionOk="0" h="4846320" w="12192000">
                  <a:moveTo>
                    <a:pt x="12192000" y="0"/>
                  </a:moveTo>
                  <a:lnTo>
                    <a:pt x="0" y="0"/>
                  </a:lnTo>
                  <a:lnTo>
                    <a:pt x="0" y="4846320"/>
                  </a:lnTo>
                  <a:lnTo>
                    <a:pt x="11238738" y="4846320"/>
                  </a:lnTo>
                  <a:lnTo>
                    <a:pt x="12192000" y="3893057"/>
                  </a:lnTo>
                  <a:lnTo>
                    <a:pt x="12192000" y="0"/>
                  </a:lnTo>
                  <a:close/>
                </a:path>
              </a:pathLst>
            </a:custGeom>
            <a:solidFill>
              <a:srgbClr val="00335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78" name="Google Shape;178;p9"/>
            <p:cNvPicPr preferRelativeResize="0"/>
            <p:nvPr/>
          </p:nvPicPr>
          <p:blipFill rotWithShape="1">
            <a:blip r:embed="rId6">
              <a:alphaModFix/>
            </a:blip>
            <a:srcRect b="0" l="0" r="0" t="0"/>
            <a:stretch/>
          </p:blipFill>
          <p:spPr>
            <a:xfrm>
              <a:off x="10782300" y="5448300"/>
              <a:ext cx="1409700" cy="1409699"/>
            </a:xfrm>
            <a:prstGeom prst="rect">
              <a:avLst/>
            </a:prstGeom>
            <a:noFill/>
            <a:ln>
              <a:noFill/>
            </a:ln>
          </p:spPr>
        </p:pic>
      </p:grpSp>
      <p:sp>
        <p:nvSpPr>
          <p:cNvPr id="179" name="Google Shape;179;p9"/>
          <p:cNvSpPr txBox="1"/>
          <p:nvPr>
            <p:ph type="title"/>
          </p:nvPr>
        </p:nvSpPr>
        <p:spPr>
          <a:xfrm>
            <a:off x="504240" y="130302"/>
            <a:ext cx="11183518" cy="946926"/>
          </a:xfrm>
          <a:prstGeom prst="rect">
            <a:avLst/>
          </a:prstGeom>
          <a:noFill/>
          <a:ln>
            <a:noFill/>
          </a:ln>
        </p:spPr>
        <p:txBody>
          <a:bodyPr anchorCtr="0" anchor="t" bIns="0" lIns="0" spcFirstLastPara="1" rIns="0" wrap="square" tIns="389125">
            <a:spAutoFit/>
          </a:bodyPr>
          <a:lstStyle/>
          <a:p>
            <a:pPr indent="0" lvl="0" marL="31750" rtl="0" algn="l">
              <a:lnSpc>
                <a:spcPct val="100000"/>
              </a:lnSpc>
              <a:spcBef>
                <a:spcPts val="0"/>
              </a:spcBef>
              <a:spcAft>
                <a:spcPts val="0"/>
              </a:spcAft>
              <a:buNone/>
            </a:pPr>
            <a:r>
              <a:rPr b="0" lang="en-US" sz="3600">
                <a:latin typeface="Calibri"/>
                <a:ea typeface="Calibri"/>
                <a:cs typeface="Calibri"/>
                <a:sym typeface="Calibri"/>
              </a:rPr>
              <a:t>How  To  Prevent  Unethical  Behavipr</a:t>
            </a:r>
            <a:endParaRPr b="0" sz="3600">
              <a:latin typeface="Calibri"/>
              <a:ea typeface="Calibri"/>
              <a:cs typeface="Calibri"/>
              <a:sym typeface="Calibri"/>
            </a:endParaRPr>
          </a:p>
        </p:txBody>
      </p:sp>
      <p:sp>
        <p:nvSpPr>
          <p:cNvPr id="180" name="Google Shape;180;p9"/>
          <p:cNvSpPr txBox="1"/>
          <p:nvPr>
            <p:ph idx="12" type="sldNum"/>
          </p:nvPr>
        </p:nvSpPr>
        <p:spPr>
          <a:xfrm>
            <a:off x="11401679" y="6434048"/>
            <a:ext cx="217170" cy="152400"/>
          </a:xfrm>
          <a:prstGeom prst="rect">
            <a:avLst/>
          </a:prstGeom>
          <a:noFill/>
          <a:ln>
            <a:noFill/>
          </a:ln>
        </p:spPr>
        <p:txBody>
          <a:bodyPr anchorCtr="0" anchor="t" bIns="0" lIns="0" spcFirstLastPara="1" rIns="0" wrap="square" tIns="0">
            <a:spAutoFit/>
          </a:bodyPr>
          <a:lstStyle/>
          <a:p>
            <a:pPr indent="0" lvl="0" marL="38100" rtl="0" algn="l">
              <a:lnSpc>
                <a:spcPct val="104499"/>
              </a:lnSpc>
              <a:spcBef>
                <a:spcPts val="0"/>
              </a:spcBef>
              <a:spcAft>
                <a:spcPts val="0"/>
              </a:spcAft>
              <a:buNone/>
            </a:pPr>
            <a:fld id="{00000000-1234-1234-1234-123412341234}" type="slidenum">
              <a:rPr lang="en-US"/>
              <a:t>‹#›</a:t>
            </a:fld>
            <a:endParaRPr/>
          </a:p>
        </p:txBody>
      </p:sp>
      <p:sp>
        <p:nvSpPr>
          <p:cNvPr id="181" name="Google Shape;181;p9"/>
          <p:cNvSpPr txBox="1"/>
          <p:nvPr/>
        </p:nvSpPr>
        <p:spPr>
          <a:xfrm>
            <a:off x="321664" y="1576578"/>
            <a:ext cx="11489335" cy="5355312"/>
          </a:xfrm>
          <a:prstGeom prst="rect">
            <a:avLst/>
          </a:prstGeom>
          <a:noFill/>
          <a:ln>
            <a:noFill/>
          </a:ln>
        </p:spPr>
        <p:txBody>
          <a:bodyPr anchorCtr="0" anchor="t" bIns="0" lIns="0" spcFirstLastPara="1" rIns="0" wrap="square" tIns="88900">
            <a:spAutoFit/>
          </a:bodyPr>
          <a:lstStyle/>
          <a:p>
            <a:pPr indent="-342265" lvl="0" marL="354965" rtl="0" algn="l">
              <a:lnSpc>
                <a:spcPct val="100000"/>
              </a:lnSpc>
              <a:spcBef>
                <a:spcPts val="0"/>
              </a:spcBef>
              <a:spcAft>
                <a:spcPts val="0"/>
              </a:spcAft>
              <a:buClr>
                <a:srgbClr val="46C3D2"/>
              </a:buClr>
              <a:buSzPts val="2400"/>
              <a:buFont typeface="Arial"/>
              <a:buChar char="•"/>
            </a:pPr>
            <a:r>
              <a:rPr lang="en-US" sz="2400">
                <a:solidFill>
                  <a:srgbClr val="FFFFFF"/>
                </a:solidFill>
                <a:latin typeface="Arial"/>
                <a:ea typeface="Arial"/>
                <a:cs typeface="Arial"/>
                <a:sym typeface="Arial"/>
              </a:rPr>
              <a:t>Organizational ethics begin at the top.</a:t>
            </a:r>
            <a:endParaRPr sz="2400">
              <a:latin typeface="Arial"/>
              <a:ea typeface="Arial"/>
              <a:cs typeface="Arial"/>
              <a:sym typeface="Arial"/>
            </a:endParaRPr>
          </a:p>
          <a:p>
            <a:pPr indent="-342265" lvl="0" marL="354965" rtl="0" algn="l">
              <a:lnSpc>
                <a:spcPct val="100000"/>
              </a:lnSpc>
              <a:spcBef>
                <a:spcPts val="600"/>
              </a:spcBef>
              <a:spcAft>
                <a:spcPts val="0"/>
              </a:spcAft>
              <a:buClr>
                <a:srgbClr val="46C3D2"/>
              </a:buClr>
              <a:buSzPts val="2400"/>
              <a:buFont typeface="Arial"/>
              <a:buChar char="•"/>
            </a:pPr>
            <a:r>
              <a:rPr lang="en-US" sz="2400">
                <a:solidFill>
                  <a:srgbClr val="FFFFFF"/>
                </a:solidFill>
                <a:latin typeface="Arial"/>
                <a:ea typeface="Arial"/>
                <a:cs typeface="Arial"/>
                <a:sym typeface="Arial"/>
              </a:rPr>
              <a:t>Managers can help instill corporate values in employees.</a:t>
            </a:r>
            <a:endParaRPr sz="2400">
              <a:latin typeface="Arial"/>
              <a:ea typeface="Arial"/>
              <a:cs typeface="Arial"/>
              <a:sym typeface="Arial"/>
            </a:endParaRPr>
          </a:p>
          <a:p>
            <a:pPr indent="-342900" lvl="0" marL="355600" marR="918844" rtl="0" algn="l">
              <a:lnSpc>
                <a:spcPct val="100000"/>
              </a:lnSpc>
              <a:spcBef>
                <a:spcPts val="600"/>
              </a:spcBef>
              <a:spcAft>
                <a:spcPts val="0"/>
              </a:spcAft>
              <a:buClr>
                <a:srgbClr val="46C3D2"/>
              </a:buClr>
              <a:buSzPts val="2400"/>
              <a:buFont typeface="Arial"/>
              <a:buChar char="•"/>
            </a:pPr>
            <a:r>
              <a:rPr lang="en-US" sz="2400">
                <a:solidFill>
                  <a:srgbClr val="FFFFFF"/>
                </a:solidFill>
                <a:latin typeface="Arial"/>
                <a:ea typeface="Arial"/>
                <a:cs typeface="Arial"/>
                <a:sym typeface="Arial"/>
              </a:rPr>
              <a:t>Trust between workers and managers must be based on fairness, honesty, openness and moral integrity.</a:t>
            </a:r>
            <a:endParaRPr sz="2400">
              <a:latin typeface="Arial"/>
              <a:ea typeface="Arial"/>
              <a:cs typeface="Arial"/>
              <a:sym typeface="Arial"/>
            </a:endParaRPr>
          </a:p>
          <a:p>
            <a:pPr indent="-342900" lvl="0" marL="355600" marR="5080" rtl="0" algn="l">
              <a:lnSpc>
                <a:spcPct val="100299"/>
              </a:lnSpc>
              <a:spcBef>
                <a:spcPts val="590"/>
              </a:spcBef>
              <a:spcAft>
                <a:spcPts val="0"/>
              </a:spcAft>
              <a:buClr>
                <a:srgbClr val="46C3D2"/>
              </a:buClr>
              <a:buSzPts val="2400"/>
              <a:buFont typeface="Arial"/>
              <a:buChar char="•"/>
            </a:pPr>
            <a:r>
              <a:rPr lang="en-US" sz="2400">
                <a:solidFill>
                  <a:srgbClr val="FFFFFF"/>
                </a:solidFill>
                <a:latin typeface="Arial"/>
                <a:ea typeface="Arial"/>
                <a:cs typeface="Arial"/>
                <a:sym typeface="Arial"/>
              </a:rPr>
              <a:t>Leadership helps to instill corporate values in employees. So, like many aspects of business, ethical behavior practiced and modeled by managers and executives will often trickle down to the employees at large.</a:t>
            </a:r>
            <a:endParaRPr sz="2400">
              <a:solidFill>
                <a:srgbClr val="FFFFFF"/>
              </a:solidFill>
              <a:latin typeface="Arial"/>
              <a:ea typeface="Arial"/>
              <a:cs typeface="Arial"/>
              <a:sym typeface="Arial"/>
            </a:endParaRPr>
          </a:p>
          <a:p>
            <a:pPr indent="-227965" lvl="0" marL="240665" rtl="0" algn="l">
              <a:lnSpc>
                <a:spcPct val="100000"/>
              </a:lnSpc>
              <a:spcBef>
                <a:spcPts val="1095"/>
              </a:spcBef>
              <a:spcAft>
                <a:spcPts val="0"/>
              </a:spcAft>
              <a:buClr>
                <a:srgbClr val="46C3D2"/>
              </a:buClr>
              <a:buSzPts val="2400"/>
              <a:buFont typeface="Arial"/>
              <a:buChar char="•"/>
            </a:pPr>
            <a:r>
              <a:rPr lang="en-US" sz="2400">
                <a:solidFill>
                  <a:srgbClr val="FFFFFF"/>
                </a:solidFill>
                <a:latin typeface="Arial"/>
                <a:ea typeface="Arial"/>
                <a:cs typeface="Arial"/>
                <a:sym typeface="Arial"/>
              </a:rPr>
              <a:t>Managers must communicate the organization’s vision on ethical behavior.</a:t>
            </a:r>
            <a:endParaRPr sz="2400">
              <a:latin typeface="Arial"/>
              <a:ea typeface="Arial"/>
              <a:cs typeface="Arial"/>
              <a:sym typeface="Arial"/>
            </a:endParaRPr>
          </a:p>
          <a:p>
            <a:pPr indent="-227965" lvl="0" marL="240665" rtl="0" algn="l">
              <a:lnSpc>
                <a:spcPct val="100000"/>
              </a:lnSpc>
              <a:spcBef>
                <a:spcPts val="994"/>
              </a:spcBef>
              <a:spcAft>
                <a:spcPts val="0"/>
              </a:spcAft>
              <a:buClr>
                <a:srgbClr val="46C3D2"/>
              </a:buClr>
              <a:buSzPts val="2400"/>
              <a:buFont typeface="Arial"/>
              <a:buChar char="•"/>
            </a:pPr>
            <a:r>
              <a:rPr lang="en-US" sz="2400">
                <a:solidFill>
                  <a:srgbClr val="FFFFFF"/>
                </a:solidFill>
                <a:latin typeface="Arial"/>
                <a:ea typeface="Arial"/>
                <a:cs typeface="Arial"/>
                <a:sym typeface="Arial"/>
              </a:rPr>
              <a:t>Organizations must have a code of ethics.</a:t>
            </a:r>
            <a:endParaRPr sz="2400">
              <a:latin typeface="Arial"/>
              <a:ea typeface="Arial"/>
              <a:cs typeface="Arial"/>
              <a:sym typeface="Arial"/>
            </a:endParaRPr>
          </a:p>
          <a:p>
            <a:pPr indent="-227965" lvl="0" marL="240665" rtl="0" algn="l">
              <a:lnSpc>
                <a:spcPct val="100000"/>
              </a:lnSpc>
              <a:spcBef>
                <a:spcPts val="994"/>
              </a:spcBef>
              <a:spcAft>
                <a:spcPts val="0"/>
              </a:spcAft>
              <a:buClr>
                <a:srgbClr val="46C3D2"/>
              </a:buClr>
              <a:buSzPts val="2400"/>
              <a:buFont typeface="Arial"/>
              <a:buChar char="•"/>
            </a:pPr>
            <a:r>
              <a:rPr lang="en-US" sz="2400">
                <a:solidFill>
                  <a:srgbClr val="FFFFFF"/>
                </a:solidFill>
                <a:latin typeface="Arial"/>
                <a:ea typeface="Arial"/>
                <a:cs typeface="Arial"/>
                <a:sym typeface="Arial"/>
              </a:rPr>
              <a:t>Policies have to be enforced regarding ethical offences.</a:t>
            </a:r>
            <a:endParaRPr sz="2400">
              <a:latin typeface="Arial"/>
              <a:ea typeface="Arial"/>
              <a:cs typeface="Arial"/>
              <a:sym typeface="Arial"/>
            </a:endParaRPr>
          </a:p>
          <a:p>
            <a:pPr indent="-228600" lvl="0" marL="241300" marR="5080" rtl="0" algn="l">
              <a:lnSpc>
                <a:spcPct val="100000"/>
              </a:lnSpc>
              <a:spcBef>
                <a:spcPts val="1010"/>
              </a:spcBef>
              <a:spcAft>
                <a:spcPts val="0"/>
              </a:spcAft>
              <a:buClr>
                <a:srgbClr val="46C3D2"/>
              </a:buClr>
              <a:buSzPts val="2400"/>
              <a:buFont typeface="Arial"/>
              <a:buChar char="•"/>
            </a:pPr>
            <a:r>
              <a:rPr lang="en-US" sz="2400">
                <a:solidFill>
                  <a:srgbClr val="FFFFFF"/>
                </a:solidFill>
                <a:latin typeface="Arial"/>
                <a:ea typeface="Arial"/>
                <a:cs typeface="Arial"/>
                <a:sym typeface="Arial"/>
              </a:rPr>
              <a:t>Ethical responsibility must be taught to all employees.</a:t>
            </a:r>
            <a:endParaRPr sz="2400">
              <a:latin typeface="Arial"/>
              <a:ea typeface="Arial"/>
              <a:cs typeface="Arial"/>
              <a:sym typeface="Arial"/>
            </a:endParaRPr>
          </a:p>
          <a:p>
            <a:pPr indent="-190500" lvl="0" marL="355600" marR="5080" rtl="0" algn="l">
              <a:lnSpc>
                <a:spcPct val="100299"/>
              </a:lnSpc>
              <a:spcBef>
                <a:spcPts val="590"/>
              </a:spcBef>
              <a:spcAft>
                <a:spcPts val="0"/>
              </a:spcAft>
              <a:buClr>
                <a:srgbClr val="46C3D2"/>
              </a:buClr>
              <a:buSzPts val="2400"/>
              <a:buFont typeface="Arial"/>
              <a:buNone/>
            </a:pPr>
            <a:r>
              <a:t/>
            </a:r>
            <a:endParaRPr sz="24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2024-10-22T06:17:04Z</dcterms:created>
  <dc:creator>User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2021-07-01T00:00:00Z</vt:filetime>
  </property>
  <property fmtid="{D5CDD505-2E9C-101B-9397-08002B2CF9AE}" pid="3" name="Creator">
    <vt:lpwstr>Microsoft® PowerPoint® 2016</vt:lpwstr>
  </property>
  <property fmtid="{D5CDD505-2E9C-101B-9397-08002B2CF9AE}" pid="4" name="LastSaved">
    <vt:filetime>2024-10-22T00:00:00Z</vt:filetime>
  </property>
  <property fmtid="{D5CDD505-2E9C-101B-9397-08002B2CF9AE}" pid="5" name="Producer">
    <vt:lpwstr>3-Heights(TM) PDF Security Shell 4.8.25.2 (http://www.pdf-tools.com)</vt:lpwstr>
  </property>
</Properties>
</file>