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61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8CC-102B-DE5A-C4DF-878DA779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5B0B-0816-963C-5129-4318526A8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B3C6C-F61A-413C-9598-FF60E03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D062-1DA7-306E-5060-52F65020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C6C3-9A1E-C582-C2AA-4227EDD1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7BDC-CA66-E0D6-DBFC-38D77A21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2B72F-F6C2-6ACD-524B-121F63D1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93E2-38EA-9BA3-7851-F815A264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2168-4809-D362-7EED-AF103319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AE80-03FB-CD55-05FB-78559BC6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BC495B-55BC-CA11-C169-277943CE8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28817-8205-AF01-52C9-16CCB46A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CDC1-45AF-269A-26FC-9679292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34961-BAFE-8E7E-0409-9D04BA96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3CD7-B6E5-633C-A9F9-AD4564F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9E7F-2EF5-4F09-1C75-D11E1C35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9D0B-71B6-967B-DD87-0C2EC2CD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93ED8-701D-B526-29FF-07382FA7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6572-6C64-38A3-0118-985987D2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64D0-817E-273B-45D6-8B46047D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76E8-5699-2B46-CAA1-7AC941CD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34E25-35A4-F18D-5BDE-78940166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CCF5-355F-B196-6AB3-BFA9E314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A26C-E415-FFAD-E007-F92CD143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D3E6-911F-6A4C-1EF3-E12FAB3E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6E81-86E0-924D-E44F-6BD67EB2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C3A-7FD9-7D52-C4F5-AF6F84304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2EB8E-530A-4DE9-AA71-CCE6661F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8083F-EABD-ACD1-29C6-040BDF3C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634B-C817-4A81-C839-B476E623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5F27E-10CC-FBC3-1A75-DFA7EA58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B873-0F19-AFED-EE7E-608B0466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426DB-BFD2-507F-7D6C-93EED4A8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50C92-6DBD-82A9-DC39-50AB421A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3452A-ECFD-C090-200A-2C7288962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C7BBA-DA2E-F1EA-05A9-EAA133FD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936F5-837D-828A-4DC0-7EB7B6F5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F58A0-584C-1B96-E95E-101E5D8A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25CD70-2D2B-A0FE-3283-150BC276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0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8CD2-AB6E-092E-31DE-A63B9672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1007D-B3E7-2F1D-882A-56A7D2EC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118B3-8C52-901B-521D-2AFB4EAA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D18EE-D4DF-DACD-60F8-7F8BBCCC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0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5EF02-EC24-E69C-6A3D-7F690DC9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85C12-195F-0369-0C22-F3319EBB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8537-B069-6B74-6044-8BC0F256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8D47-EBC5-3930-4404-57A62DC7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8025-68AF-4247-DAC6-C46EBC46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B8552-8C4A-F170-1128-6BD3B5E2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7C995-7A3D-D465-2D71-0B1D0125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56F5D-28D4-EC27-A8A0-C8EB0C55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4640A-6816-EEEA-A5EB-FDCD572C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CF9-4ED1-C278-2B17-19785ED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0803-37B1-E51B-7ECD-4EF6FA756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6200E-8EE5-F2D3-DE00-4CD847B88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F6530-C076-6E34-58C9-F366E113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BB7B9-FBE5-C50F-C188-27D44C79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19F00-5DF9-8ED2-F8ED-15165A3B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9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3533B-56A4-B1BB-44BF-142F3F22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40D1A-3EC5-E078-286F-C3E5B507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6CD4-DBAA-2AA8-EED3-F6AA61FA7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77045-1BE0-472D-B791-7D07F4D91793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22DD-CF30-E9B6-8B9A-C8CD2667C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E790-8ABC-B565-7224-D96A857F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469E7-035D-4BFB-AEE3-7C031DAB0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6CA2-31C5-AB14-61AD-6B13AC0EB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A6D87-D96D-0DC8-78D2-3A8B91466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BACBB25A-9C5D-E2BC-6023-AD03F7B0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2" y="0"/>
            <a:ext cx="9912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8FD70D-80B9-1684-1AE9-F0D38E89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4578"/>
            <a:ext cx="5291666" cy="5448844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CDC48B4-F563-B00C-4C9E-4189D6666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904349"/>
            <a:ext cx="5291667" cy="50493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AD548E-84B4-7F4B-E45E-3EFF9DAFBF0D}"/>
              </a:ext>
            </a:extLst>
          </p:cNvPr>
          <p:cNvCxnSpPr>
            <a:cxnSpLocks/>
          </p:cNvCxnSpPr>
          <p:nvPr/>
        </p:nvCxnSpPr>
        <p:spPr>
          <a:xfrm>
            <a:off x="6164826" y="704578"/>
            <a:ext cx="0" cy="544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EA34B-01DD-39D9-743E-BBC9B9A25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085" y="265763"/>
            <a:ext cx="7957829" cy="63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4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9ECAB-C262-6F59-BF7E-179A19EF8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010" y="478680"/>
            <a:ext cx="10261980" cy="59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6DFA73F7-0809-8288-0745-05A8AF5FF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1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15E39B-3885-5012-8EF2-051914008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93350"/>
            <a:ext cx="10905066" cy="387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1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C0DE97D7-6621-0ED6-7D7C-E2F19E4E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795189"/>
            <a:ext cx="4229854" cy="290517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8E6E3B8-0873-F420-A989-8EAFAB6E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959941"/>
            <a:ext cx="5426764" cy="210287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0C9B557-E75D-D01F-CAFE-3A8F41443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900709"/>
            <a:ext cx="5426764" cy="49119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A9AA48-6B8F-9FAD-FE5D-9823275D95D6}"/>
              </a:ext>
            </a:extLst>
          </p:cNvPr>
          <p:cNvCxnSpPr/>
          <p:nvPr/>
        </p:nvCxnSpPr>
        <p:spPr>
          <a:xfrm>
            <a:off x="6096000" y="580103"/>
            <a:ext cx="0" cy="5232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946B31-2759-E220-EB86-70912C240300}"/>
              </a:ext>
            </a:extLst>
          </p:cNvPr>
          <p:cNvCxnSpPr/>
          <p:nvPr/>
        </p:nvCxnSpPr>
        <p:spPr>
          <a:xfrm>
            <a:off x="457201" y="3785419"/>
            <a:ext cx="5638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1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60BC92-D463-3367-E22B-D59520E7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23" y="238753"/>
            <a:ext cx="7351154" cy="3105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D8FB6-119E-9C45-F41F-62F13EEF3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23" y="3554281"/>
            <a:ext cx="7715260" cy="30649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A833A-0393-3A8C-7194-A0F33BA14A73}"/>
              </a:ext>
            </a:extLst>
          </p:cNvPr>
          <p:cNvCxnSpPr>
            <a:cxnSpLocks/>
          </p:cNvCxnSpPr>
          <p:nvPr/>
        </p:nvCxnSpPr>
        <p:spPr>
          <a:xfrm>
            <a:off x="737420" y="3436293"/>
            <a:ext cx="10992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4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76BD7-13D6-CD87-DE87-1153DFE04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776" y="467973"/>
            <a:ext cx="4752448" cy="59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0E1D-9679-4B08-0E47-A37B1668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8426"/>
            <a:ext cx="10515600" cy="36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© 2014 by Elsevier, Inc. All rights reserved. From Patterson and Hennessy, Computer Organization and Design, 5th 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C2D5C-6ED4-26B5-E13A-9420CD93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28" y="1679574"/>
            <a:ext cx="9930544" cy="255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6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page with text&#10;&#10;Description automatically generated with medium confidence">
            <a:extLst>
              <a:ext uri="{FF2B5EF4-FFF2-40B4-BE49-F238E27FC236}">
                <a16:creationId xmlns:a16="http://schemas.microsoft.com/office/drawing/2014/main" id="{B4D9B7F0-366F-569F-F11D-D019210F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34690"/>
            <a:ext cx="5294716" cy="3388617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D35BE3A-2F00-8D42-AAFD-C5BBA9FF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83916"/>
            <a:ext cx="5294715" cy="40901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F5F0DB-F310-8E24-9C64-833964C98BFF}"/>
              </a:ext>
            </a:extLst>
          </p:cNvPr>
          <p:cNvSpPr txBox="1">
            <a:spLocks/>
          </p:cNvSpPr>
          <p:nvPr/>
        </p:nvSpPr>
        <p:spPr>
          <a:xfrm>
            <a:off x="822158" y="5862985"/>
            <a:ext cx="10515600" cy="366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© 2014 by Elsevier, Inc. All rights reserved. From Patterson and Hennessy, Computer Organization and Design, 5th ed.</a:t>
            </a: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1B0443-4081-6831-12AA-8BFD651B54F9}"/>
              </a:ext>
            </a:extLst>
          </p:cNvPr>
          <p:cNvCxnSpPr/>
          <p:nvPr/>
        </p:nvCxnSpPr>
        <p:spPr>
          <a:xfrm>
            <a:off x="6096000" y="1383916"/>
            <a:ext cx="0" cy="4090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5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EEB09C1-CAC8-F60A-60EA-6622E07B1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FCBA3-3CA7-3FDD-8FDC-3D8D66BDB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20" y="1408677"/>
            <a:ext cx="11627760" cy="40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6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CB9A85-CB94-118F-CC78-536058849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103" b="1"/>
          <a:stretch/>
        </p:blipFill>
        <p:spPr>
          <a:xfrm>
            <a:off x="316707" y="174527"/>
            <a:ext cx="11557468" cy="65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4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71702EA-6626-8A19-D3CA-E3FE0EEB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15" y="871833"/>
            <a:ext cx="4724569" cy="2086484"/>
          </a:xfrm>
          <a:prstGeom prst="rect">
            <a:avLst/>
          </a:prstGeom>
        </p:spPr>
      </p:pic>
      <p:pic>
        <p:nvPicPr>
          <p:cNvPr id="7" name="Picture 6" descr="A computer cod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6C9789A-0911-4A06-6BDF-D1DFC0B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317542"/>
            <a:ext cx="4732940" cy="1195066"/>
          </a:xfrm>
          <a:prstGeom prst="rect">
            <a:avLst/>
          </a:prstGeom>
        </p:spPr>
      </p:pic>
      <p:pic>
        <p:nvPicPr>
          <p:cNvPr id="11" name="Picture 10" descr="A white screen with black text and numbers&#10;&#10;Description automatically generated">
            <a:extLst>
              <a:ext uri="{FF2B5EF4-FFF2-40B4-BE49-F238E27FC236}">
                <a16:creationId xmlns:a16="http://schemas.microsoft.com/office/drawing/2014/main" id="{576CF4C5-87A5-AD7A-D849-FC4F2925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15" y="3851690"/>
            <a:ext cx="4724569" cy="2185113"/>
          </a:xfrm>
          <a:prstGeom prst="rect">
            <a:avLst/>
          </a:prstGeom>
        </p:spPr>
      </p:pic>
      <p:pic>
        <p:nvPicPr>
          <p:cNvPr id="9" name="Picture 8" descr="A white background with black and orange text&#10;&#10;Description automatically generated">
            <a:extLst>
              <a:ext uri="{FF2B5EF4-FFF2-40B4-BE49-F238E27FC236}">
                <a16:creationId xmlns:a16="http://schemas.microsoft.com/office/drawing/2014/main" id="{39B454A4-66D4-241B-35FB-8A58E3530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77" y="3671316"/>
            <a:ext cx="4588417" cy="25534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58872-824B-C758-19D8-F9CACF4EBEDE}"/>
              </a:ext>
            </a:extLst>
          </p:cNvPr>
          <p:cNvCxnSpPr/>
          <p:nvPr/>
        </p:nvCxnSpPr>
        <p:spPr>
          <a:xfrm>
            <a:off x="6096000" y="963561"/>
            <a:ext cx="0" cy="5142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FB340F-56DD-5AF4-2F12-71E3320AB0DB}"/>
              </a:ext>
            </a:extLst>
          </p:cNvPr>
          <p:cNvCxnSpPr/>
          <p:nvPr/>
        </p:nvCxnSpPr>
        <p:spPr>
          <a:xfrm>
            <a:off x="894735" y="3352800"/>
            <a:ext cx="103238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9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44E25-9555-E34A-E328-53239283B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84189"/>
            <a:ext cx="10905066" cy="348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1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1F7D2-96B4-EF5C-FB68-3950EE271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"/>
          <a:stretch/>
        </p:blipFill>
        <p:spPr>
          <a:xfrm>
            <a:off x="2310581" y="213824"/>
            <a:ext cx="7601651" cy="64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48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Silviu-Andrei Posmangiu</dc:creator>
  <cp:lastModifiedBy>Silviu-Andrei Posmangiu</cp:lastModifiedBy>
  <cp:revision>1</cp:revision>
  <dcterms:created xsi:type="dcterms:W3CDTF">2024-07-21T16:09:57Z</dcterms:created>
  <dcterms:modified xsi:type="dcterms:W3CDTF">2024-07-21T18:03:03Z</dcterms:modified>
</cp:coreProperties>
</file>